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4"/>
  </p:notesMasterIdLst>
  <p:sldIdLst>
    <p:sldId id="317" r:id="rId2"/>
    <p:sldId id="305" r:id="rId3"/>
    <p:sldId id="318" r:id="rId4"/>
    <p:sldId id="378" r:id="rId5"/>
    <p:sldId id="319" r:id="rId6"/>
    <p:sldId id="379" r:id="rId7"/>
    <p:sldId id="289" r:id="rId8"/>
    <p:sldId id="324" r:id="rId9"/>
    <p:sldId id="325" r:id="rId10"/>
    <p:sldId id="327" r:id="rId11"/>
    <p:sldId id="326" r:id="rId12"/>
    <p:sldId id="313" r:id="rId13"/>
    <p:sldId id="376" r:id="rId14"/>
    <p:sldId id="290" r:id="rId15"/>
    <p:sldId id="309" r:id="rId16"/>
    <p:sldId id="377" r:id="rId17"/>
    <p:sldId id="373" r:id="rId18"/>
    <p:sldId id="374" r:id="rId19"/>
    <p:sldId id="375" r:id="rId20"/>
    <p:sldId id="321" r:id="rId21"/>
    <p:sldId id="322" r:id="rId22"/>
    <p:sldId id="323"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E81BD"/>
    <a:srgbClr val="C1FFA6"/>
    <a:srgbClr val="B0E998"/>
    <a:srgbClr val="0F75B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2138" autoAdjust="0"/>
  </p:normalViewPr>
  <p:slideViewPr>
    <p:cSldViewPr snapToGrid="0">
      <p:cViewPr varScale="1">
        <p:scale>
          <a:sx n="79" d="100"/>
          <a:sy n="79" d="100"/>
        </p:scale>
        <p:origin x="821" y="91"/>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Header Placeholder 1"/>
          <p:cNvSpPr txBox="1">
            <a:spLocks noGrp="1"/>
          </p:cNvSpPr>
          <p:nvPr>
            <p:ph type="hdr" sz="quarter"/>
          </p:nvPr>
        </p:nvSpPr>
        <p:spPr>
          <a:xfrm>
            <a:off x="0" y="0"/>
            <a:ext cx="2971800" cy="458791"/>
          </a:xfrm>
          <a:prstGeom prst="rect">
            <a:avLst/>
          </a:prstGeom>
          <a:noFill/>
          <a:ln>
            <a:noFill/>
          </a:ln>
        </p:spPr>
        <p:txBody>
          <a:bodyPr vert="horz" wrap="square" lIns="91440" tIns="45720" rIns="91440" bIns="45720" anchor="t" anchorCtr="0" compatLnSpc="1">
            <a:noAutofit/>
          </a:bodyPr>
          <a:lstStyle>
            <a:lvl1pPr marL="0" marR="0" lvl="0" indent="0" algn="l" defTabSz="914400" rtl="0" fontAlgn="auto" hangingPunct="1">
              <a:lnSpc>
                <a:spcPct val="100000"/>
              </a:lnSpc>
              <a:spcBef>
                <a:spcPts val="0"/>
              </a:spcBef>
              <a:spcAft>
                <a:spcPts val="0"/>
              </a:spcAft>
              <a:buNone/>
              <a:tabLst/>
              <a:defRPr lang="en-GB" sz="1200" b="0" i="0" u="none" strike="noStrike" kern="1200" cap="none" spc="0" baseline="0">
                <a:solidFill>
                  <a:srgbClr val="000000"/>
                </a:solidFill>
                <a:uFillTx/>
                <a:latin typeface="Calibri"/>
              </a:defRPr>
            </a:lvl1pPr>
          </a:lstStyle>
          <a:p>
            <a:pPr lvl="0"/>
            <a:endParaRPr lang="en-GB"/>
          </a:p>
        </p:txBody>
      </p:sp>
      <p:sp>
        <p:nvSpPr>
          <p:cNvPr id="3" name="Date Placeholder 2"/>
          <p:cNvSpPr txBox="1">
            <a:spLocks noGrp="1"/>
          </p:cNvSpPr>
          <p:nvPr>
            <p:ph type="dt" idx="1"/>
          </p:nvPr>
        </p:nvSpPr>
        <p:spPr>
          <a:xfrm>
            <a:off x="3884608" y="0"/>
            <a:ext cx="2971800" cy="458791"/>
          </a:xfrm>
          <a:prstGeom prst="rect">
            <a:avLst/>
          </a:prstGeom>
          <a:noFill/>
          <a:ln>
            <a:noFill/>
          </a:ln>
        </p:spPr>
        <p:txBody>
          <a:bodyPr vert="horz" wrap="square" lIns="91440" tIns="45720" rIns="91440" bIns="45720" anchor="t" anchorCtr="0" compatLnSpc="1">
            <a:noAutofit/>
          </a:bodyPr>
          <a:lstStyle>
            <a:lvl1pPr marL="0" marR="0" lvl="0" indent="0" algn="r" defTabSz="914400" rtl="0" fontAlgn="auto" hangingPunct="1">
              <a:lnSpc>
                <a:spcPct val="100000"/>
              </a:lnSpc>
              <a:spcBef>
                <a:spcPts val="0"/>
              </a:spcBef>
              <a:spcAft>
                <a:spcPts val="0"/>
              </a:spcAft>
              <a:buNone/>
              <a:tabLst/>
              <a:defRPr lang="en-GB" sz="1200" b="0" i="0" u="none" strike="noStrike" kern="1200" cap="none" spc="0" baseline="0">
                <a:solidFill>
                  <a:srgbClr val="000000"/>
                </a:solidFill>
                <a:uFillTx/>
                <a:latin typeface="Calibri"/>
              </a:defRPr>
            </a:lvl1pPr>
          </a:lstStyle>
          <a:p>
            <a:pPr lvl="0"/>
            <a:fld id="{DDC99AFC-5CE9-4639-AA3A-FB7CA2605D71}" type="datetime1">
              <a:rPr lang="en-GB"/>
              <a:pPr lvl="0"/>
              <a:t>15/11/2021</a:t>
            </a:fld>
            <a:endParaRPr lang="en-GB"/>
          </a:p>
        </p:txBody>
      </p:sp>
      <p:sp>
        <p:nvSpPr>
          <p:cNvPr id="4" name="Slide Image Placeholder 3"/>
          <p:cNvSpPr>
            <a:spLocks noGrp="1" noRot="1" noChangeAspect="1"/>
          </p:cNvSpPr>
          <p:nvPr>
            <p:ph type="sldImg" idx="2"/>
          </p:nvPr>
        </p:nvSpPr>
        <p:spPr>
          <a:xfrm>
            <a:off x="685800" y="1143000"/>
            <a:ext cx="5486400" cy="3086099"/>
          </a:xfrm>
          <a:prstGeom prst="rect">
            <a:avLst/>
          </a:prstGeom>
          <a:noFill/>
          <a:ln w="12701">
            <a:solidFill>
              <a:srgbClr val="000000"/>
            </a:solidFill>
            <a:prstDash val="solid"/>
          </a:ln>
        </p:spPr>
      </p:sp>
      <p:sp>
        <p:nvSpPr>
          <p:cNvPr id="5" name="Notes Placeholder 4"/>
          <p:cNvSpPr txBox="1">
            <a:spLocks noGrp="1"/>
          </p:cNvSpPr>
          <p:nvPr>
            <p:ph type="body" sz="quarter" idx="3"/>
          </p:nvPr>
        </p:nvSpPr>
        <p:spPr>
          <a:xfrm>
            <a:off x="685800" y="4400549"/>
            <a:ext cx="5486400" cy="3600450"/>
          </a:xfrm>
          <a:prstGeom prst="rect">
            <a:avLst/>
          </a:prstGeom>
          <a:noFill/>
          <a:ln>
            <a:noFill/>
          </a:ln>
        </p:spPr>
        <p:txBody>
          <a:bodyPr vert="horz" wrap="square" lIns="91440" tIns="45720" rIns="91440" bIns="45720" anchor="t" anchorCtr="0" compatLnSpc="1">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txBox="1">
            <a:spLocks noGrp="1"/>
          </p:cNvSpPr>
          <p:nvPr>
            <p:ph type="ftr" sz="quarter" idx="4"/>
          </p:nvPr>
        </p:nvSpPr>
        <p:spPr>
          <a:xfrm>
            <a:off x="0" y="8685208"/>
            <a:ext cx="2971800" cy="458791"/>
          </a:xfrm>
          <a:prstGeom prst="rect">
            <a:avLst/>
          </a:prstGeom>
          <a:noFill/>
          <a:ln>
            <a:noFill/>
          </a:ln>
        </p:spPr>
        <p:txBody>
          <a:bodyPr vert="horz" wrap="square" lIns="91440" tIns="45720" rIns="91440" bIns="45720" anchor="b" anchorCtr="0" compatLnSpc="1">
            <a:noAutofit/>
          </a:bodyPr>
          <a:lstStyle>
            <a:lvl1pPr marL="0" marR="0" lvl="0" indent="0" algn="l" defTabSz="914400" rtl="0" fontAlgn="auto" hangingPunct="1">
              <a:lnSpc>
                <a:spcPct val="100000"/>
              </a:lnSpc>
              <a:spcBef>
                <a:spcPts val="0"/>
              </a:spcBef>
              <a:spcAft>
                <a:spcPts val="0"/>
              </a:spcAft>
              <a:buNone/>
              <a:tabLst/>
              <a:defRPr lang="en-GB" sz="1200" b="0" i="0" u="none" strike="noStrike" kern="1200" cap="none" spc="0" baseline="0">
                <a:solidFill>
                  <a:srgbClr val="000000"/>
                </a:solidFill>
                <a:uFillTx/>
                <a:latin typeface="Calibri"/>
              </a:defRPr>
            </a:lvl1pPr>
          </a:lstStyle>
          <a:p>
            <a:pPr lvl="0"/>
            <a:endParaRPr lang="en-GB"/>
          </a:p>
        </p:txBody>
      </p:sp>
      <p:sp>
        <p:nvSpPr>
          <p:cNvPr id="7" name="Slide Number Placeholder 6"/>
          <p:cNvSpPr txBox="1">
            <a:spLocks noGrp="1"/>
          </p:cNvSpPr>
          <p:nvPr>
            <p:ph type="sldNum" sz="quarter" idx="5"/>
          </p:nvPr>
        </p:nvSpPr>
        <p:spPr>
          <a:xfrm>
            <a:off x="3884608" y="8685208"/>
            <a:ext cx="2971800" cy="458791"/>
          </a:xfrm>
          <a:prstGeom prst="rect">
            <a:avLst/>
          </a:prstGeom>
          <a:noFill/>
          <a:ln>
            <a:noFill/>
          </a:ln>
        </p:spPr>
        <p:txBody>
          <a:bodyPr vert="horz" wrap="square" lIns="91440" tIns="45720" rIns="91440" bIns="45720" anchor="b" anchorCtr="0" compatLnSpc="1">
            <a:noAutofit/>
          </a:bodyPr>
          <a:lstStyle>
            <a:lvl1pPr marL="0" marR="0" lvl="0" indent="0" algn="r" defTabSz="914400" rtl="0" fontAlgn="auto" hangingPunct="1">
              <a:lnSpc>
                <a:spcPct val="100000"/>
              </a:lnSpc>
              <a:spcBef>
                <a:spcPts val="0"/>
              </a:spcBef>
              <a:spcAft>
                <a:spcPts val="0"/>
              </a:spcAft>
              <a:buNone/>
              <a:tabLst/>
              <a:defRPr lang="en-GB" sz="1200" b="0" i="0" u="none" strike="noStrike" kern="1200" cap="none" spc="0" baseline="0">
                <a:solidFill>
                  <a:srgbClr val="000000"/>
                </a:solidFill>
                <a:uFillTx/>
                <a:latin typeface="Calibri"/>
              </a:defRPr>
            </a:lvl1pPr>
          </a:lstStyle>
          <a:p>
            <a:pPr lvl="0"/>
            <a:fld id="{ADDD269A-7218-4C8E-A0C6-D5CE7CA9D3F1}" type="slidenum">
              <a:t>‹#›</a:t>
            </a:fld>
            <a:endParaRPr lang="en-GB"/>
          </a:p>
        </p:txBody>
      </p:sp>
    </p:spTree>
    <p:extLst>
      <p:ext uri="{BB962C8B-B14F-4D97-AF65-F5344CB8AC3E}">
        <p14:creationId xmlns:p14="http://schemas.microsoft.com/office/powerpoint/2010/main" val="2195399626"/>
      </p:ext>
    </p:extLst>
  </p:cSld>
  <p:clrMap bg1="lt1" tx1="dk1" bg2="lt2" tx2="dk2" accent1="accent1" accent2="accent2" accent3="accent3" accent4="accent4" accent5="accent5" accent6="accent6" hlink="hlink" folHlink="folHlink"/>
  <p:notesStyle>
    <a:lvl1pPr marL="0" marR="0" lvl="0" indent="0" algn="l" defTabSz="914400" rtl="0" fontAlgn="auto" hangingPunct="1">
      <a:lnSpc>
        <a:spcPct val="100000"/>
      </a:lnSpc>
      <a:spcBef>
        <a:spcPts val="0"/>
      </a:spcBef>
      <a:spcAft>
        <a:spcPts val="0"/>
      </a:spcAft>
      <a:buNone/>
      <a:tabLst/>
      <a:defRPr lang="en-US" sz="1200" b="0" i="0" u="none" strike="noStrike" kern="1200" cap="none" spc="0" baseline="0">
        <a:solidFill>
          <a:srgbClr val="000000"/>
        </a:solidFill>
        <a:uFillTx/>
        <a:latin typeface="Calibri"/>
      </a:defRPr>
    </a:lvl1pPr>
    <a:lvl2pPr marL="457200" marR="0" lvl="1" indent="0" algn="l" defTabSz="914400" rtl="0" fontAlgn="auto" hangingPunct="1">
      <a:lnSpc>
        <a:spcPct val="100000"/>
      </a:lnSpc>
      <a:spcBef>
        <a:spcPts val="0"/>
      </a:spcBef>
      <a:spcAft>
        <a:spcPts val="0"/>
      </a:spcAft>
      <a:buNone/>
      <a:tabLst/>
      <a:defRPr lang="en-US" sz="1200" b="0" i="0" u="none" strike="noStrike" kern="1200" cap="none" spc="0" baseline="0">
        <a:solidFill>
          <a:srgbClr val="000000"/>
        </a:solidFill>
        <a:uFillTx/>
        <a:latin typeface="Calibri"/>
      </a:defRPr>
    </a:lvl2pPr>
    <a:lvl3pPr marL="914400" marR="0" lvl="2" indent="0" algn="l" defTabSz="914400" rtl="0" fontAlgn="auto" hangingPunct="1">
      <a:lnSpc>
        <a:spcPct val="100000"/>
      </a:lnSpc>
      <a:spcBef>
        <a:spcPts val="0"/>
      </a:spcBef>
      <a:spcAft>
        <a:spcPts val="0"/>
      </a:spcAft>
      <a:buNone/>
      <a:tabLst/>
      <a:defRPr lang="en-US" sz="1200" b="0" i="0" u="none" strike="noStrike" kern="1200" cap="none" spc="0" baseline="0">
        <a:solidFill>
          <a:srgbClr val="000000"/>
        </a:solidFill>
        <a:uFillTx/>
        <a:latin typeface="Calibri"/>
      </a:defRPr>
    </a:lvl3pPr>
    <a:lvl4pPr marL="1371600" marR="0" lvl="3" indent="0" algn="l" defTabSz="914400" rtl="0" fontAlgn="auto" hangingPunct="1">
      <a:lnSpc>
        <a:spcPct val="100000"/>
      </a:lnSpc>
      <a:spcBef>
        <a:spcPts val="0"/>
      </a:spcBef>
      <a:spcAft>
        <a:spcPts val="0"/>
      </a:spcAft>
      <a:buNone/>
      <a:tabLst/>
      <a:defRPr lang="en-US" sz="1200" b="0" i="0" u="none" strike="noStrike" kern="1200" cap="none" spc="0" baseline="0">
        <a:solidFill>
          <a:srgbClr val="000000"/>
        </a:solidFill>
        <a:uFillTx/>
        <a:latin typeface="Calibri"/>
      </a:defRPr>
    </a:lvl4pPr>
    <a:lvl5pPr marL="1828800" marR="0" lvl="4" indent="0" algn="l" defTabSz="914400" rtl="0" fontAlgn="auto" hangingPunct="1">
      <a:lnSpc>
        <a:spcPct val="100000"/>
      </a:lnSpc>
      <a:spcBef>
        <a:spcPts val="0"/>
      </a:spcBef>
      <a:spcAft>
        <a:spcPts val="0"/>
      </a:spcAft>
      <a:buNone/>
      <a:tabLst/>
      <a:defRPr lang="en-US" sz="1200" b="0" i="0" u="none" strike="noStrike" kern="1200" cap="none" spc="0" baseline="0">
        <a:solidFill>
          <a:srgbClr val="000000"/>
        </a:solidFill>
        <a:uFillTx/>
        <a:latin typeface="Calibri"/>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lvl="0"/>
            <a:fld id="{ADDD269A-7218-4C8E-A0C6-D5CE7CA9D3F1}" type="slidenum">
              <a:rPr lang="en-US" smtClean="0"/>
              <a:t>15</a:t>
            </a:fld>
            <a:endParaRPr lang="en-US"/>
          </a:p>
        </p:txBody>
      </p:sp>
    </p:spTree>
    <p:extLst>
      <p:ext uri="{BB962C8B-B14F-4D97-AF65-F5344CB8AC3E}">
        <p14:creationId xmlns:p14="http://schemas.microsoft.com/office/powerpoint/2010/main" val="73732862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2" name="Picture 6"/>
          <p:cNvPicPr>
            <a:picLocks noChangeAspect="1"/>
          </p:cNvPicPr>
          <p:nvPr/>
        </p:nvPicPr>
        <p:blipFill>
          <a:blip r:embed="rId2"/>
          <a:stretch>
            <a:fillRect/>
          </a:stretch>
        </p:blipFill>
        <p:spPr>
          <a:xfrm>
            <a:off x="4797427" y="606881"/>
            <a:ext cx="12198352" cy="6854433"/>
          </a:xfrm>
          <a:prstGeom prst="rect">
            <a:avLst/>
          </a:prstGeom>
          <a:noFill/>
          <a:ln cap="flat">
            <a:noFill/>
          </a:ln>
        </p:spPr>
      </p:pic>
      <p:sp>
        <p:nvSpPr>
          <p:cNvPr id="3" name="Title 1"/>
          <p:cNvSpPr txBox="1">
            <a:spLocks noGrp="1"/>
          </p:cNvSpPr>
          <p:nvPr>
            <p:ph type="ctrTitle"/>
          </p:nvPr>
        </p:nvSpPr>
        <p:spPr>
          <a:xfrm>
            <a:off x="1524003" y="1122361"/>
            <a:ext cx="9144000" cy="2387598"/>
          </a:xfrm>
        </p:spPr>
        <p:txBody>
          <a:bodyPr anchor="b" anchorCtr="1"/>
          <a:lstStyle>
            <a:lvl1pPr algn="ctr">
              <a:defRPr sz="6000">
                <a:latin typeface="Myriad Pro" pitchFamily="34"/>
              </a:defRPr>
            </a:lvl1pPr>
          </a:lstStyle>
          <a:p>
            <a:pPr lvl="0"/>
            <a:r>
              <a:rPr lang="en-US"/>
              <a:t>Click to edit Master title style</a:t>
            </a:r>
            <a:endParaRPr lang="en-GB"/>
          </a:p>
        </p:txBody>
      </p:sp>
      <p:sp>
        <p:nvSpPr>
          <p:cNvPr id="4" name="Subtitle 2"/>
          <p:cNvSpPr txBox="1">
            <a:spLocks noGrp="1"/>
          </p:cNvSpPr>
          <p:nvPr>
            <p:ph type="subTitle" idx="1"/>
          </p:nvPr>
        </p:nvSpPr>
        <p:spPr>
          <a:xfrm>
            <a:off x="1524003" y="3602041"/>
            <a:ext cx="9144000" cy="1655758"/>
          </a:xfrm>
        </p:spPr>
        <p:txBody>
          <a:bodyPr anchorCtr="1"/>
          <a:lstStyle>
            <a:lvl1pPr marL="0" indent="0" algn="ctr">
              <a:buNone/>
              <a:defRPr sz="2400">
                <a:latin typeface="Myriad Pro" pitchFamily="34"/>
              </a:defRPr>
            </a:lvl1pPr>
          </a:lstStyle>
          <a:p>
            <a:pPr lvl="0"/>
            <a:r>
              <a:rPr lang="en-US"/>
              <a:t>Click to edit Master subtitle style</a:t>
            </a:r>
            <a:endParaRPr lang="en-GB"/>
          </a:p>
        </p:txBody>
      </p:sp>
      <p:sp>
        <p:nvSpPr>
          <p:cNvPr id="5" name="Date Placeholder 3"/>
          <p:cNvSpPr txBox="1">
            <a:spLocks noGrp="1"/>
          </p:cNvSpPr>
          <p:nvPr>
            <p:ph type="dt" sz="half" idx="7"/>
          </p:nvPr>
        </p:nvSpPr>
        <p:spPr/>
        <p:txBody>
          <a:bodyPr/>
          <a:lstStyle>
            <a:lvl1pPr>
              <a:defRPr/>
            </a:lvl1pPr>
          </a:lstStyle>
          <a:p>
            <a:pPr lvl="0"/>
            <a:fld id="{102BF9E5-0DDB-4008-9EF4-C9995573D119}" type="datetime1">
              <a:rPr lang="en-GB"/>
              <a:pPr lvl="0"/>
              <a:t>15/11/2021</a:t>
            </a:fld>
            <a:endParaRPr lang="en-GB"/>
          </a:p>
        </p:txBody>
      </p:sp>
      <p:sp>
        <p:nvSpPr>
          <p:cNvPr id="6" name="Footer Placeholder 4"/>
          <p:cNvSpPr txBox="1">
            <a:spLocks noGrp="1"/>
          </p:cNvSpPr>
          <p:nvPr>
            <p:ph type="ftr" sz="quarter" idx="9"/>
          </p:nvPr>
        </p:nvSpPr>
        <p:spPr/>
        <p:txBody>
          <a:bodyPr/>
          <a:lstStyle>
            <a:lvl1pPr>
              <a:defRPr/>
            </a:lvl1pPr>
          </a:lstStyle>
          <a:p>
            <a:pPr lvl="0"/>
            <a:endParaRPr lang="en-GB"/>
          </a:p>
        </p:txBody>
      </p:sp>
      <p:sp>
        <p:nvSpPr>
          <p:cNvPr id="7" name="Slide Number Placeholder 5"/>
          <p:cNvSpPr txBox="1">
            <a:spLocks noGrp="1"/>
          </p:cNvSpPr>
          <p:nvPr>
            <p:ph type="sldNum" sz="quarter" idx="8"/>
          </p:nvPr>
        </p:nvSpPr>
        <p:spPr/>
        <p:txBody>
          <a:bodyPr/>
          <a:lstStyle>
            <a:lvl1pPr>
              <a:defRPr/>
            </a:lvl1pPr>
          </a:lstStyle>
          <a:p>
            <a:pPr lvl="0"/>
            <a:fld id="{D46EF59A-6819-439C-84AB-59B46B2D166E}" type="slidenum">
              <a:t>‹#›</a:t>
            </a:fld>
            <a:endParaRPr lang="en-GB"/>
          </a:p>
        </p:txBody>
      </p:sp>
    </p:spTree>
    <p:extLst>
      <p:ext uri="{BB962C8B-B14F-4D97-AF65-F5344CB8AC3E}">
        <p14:creationId xmlns:p14="http://schemas.microsoft.com/office/powerpoint/2010/main" val="3061067169"/>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txBox="1">
            <a:spLocks noGrp="1"/>
          </p:cNvSpPr>
          <p:nvPr>
            <p:ph type="title"/>
          </p:nvPr>
        </p:nvSpPr>
        <p:spPr/>
        <p:txBody>
          <a:bodyPr/>
          <a:lstStyle>
            <a:lvl1pPr>
              <a:defRPr/>
            </a:lvl1pPr>
          </a:lstStyle>
          <a:p>
            <a:pPr lvl="0"/>
            <a:r>
              <a:rPr lang="en-US"/>
              <a:t>Click to edit Master title style</a:t>
            </a:r>
            <a:endParaRPr lang="en-GB"/>
          </a:p>
        </p:txBody>
      </p:sp>
      <p:sp>
        <p:nvSpPr>
          <p:cNvPr id="3" name="Vertical Text Placeholder 2"/>
          <p:cNvSpPr txBox="1">
            <a:spLocks noGrp="1"/>
          </p:cNvSpPr>
          <p:nvPr>
            <p:ph type="body" orient="vert" idx="1"/>
          </p:nvPr>
        </p:nvSpPr>
        <p:spPr/>
        <p:txBody>
          <a:bodyPr vert="eaVert"/>
          <a:lstStyle>
            <a:lvl1pPr>
              <a:defRPr/>
            </a:lvl1pPr>
            <a:lvl2pPr>
              <a:defRPr/>
            </a:lvl2pPr>
            <a:lvl3pPr>
              <a:defRPr/>
            </a:lvl3pPr>
            <a:lvl4pPr>
              <a:defRPr/>
            </a:lvl4pPr>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txBox="1">
            <a:spLocks noGrp="1"/>
          </p:cNvSpPr>
          <p:nvPr>
            <p:ph type="dt" sz="half" idx="7"/>
          </p:nvPr>
        </p:nvSpPr>
        <p:spPr/>
        <p:txBody>
          <a:bodyPr/>
          <a:lstStyle>
            <a:lvl1pPr>
              <a:defRPr/>
            </a:lvl1pPr>
          </a:lstStyle>
          <a:p>
            <a:pPr lvl="0"/>
            <a:fld id="{0CD6750E-18EE-4BB0-B71F-E2A34D947710}" type="datetime1">
              <a:rPr lang="en-GB"/>
              <a:pPr lvl="0"/>
              <a:t>15/11/2021</a:t>
            </a:fld>
            <a:endParaRPr lang="en-GB"/>
          </a:p>
        </p:txBody>
      </p:sp>
      <p:sp>
        <p:nvSpPr>
          <p:cNvPr id="5" name="Footer Placeholder 4"/>
          <p:cNvSpPr txBox="1">
            <a:spLocks noGrp="1"/>
          </p:cNvSpPr>
          <p:nvPr>
            <p:ph type="ftr" sz="quarter" idx="9"/>
          </p:nvPr>
        </p:nvSpPr>
        <p:spPr/>
        <p:txBody>
          <a:bodyPr/>
          <a:lstStyle>
            <a:lvl1pPr>
              <a:defRPr/>
            </a:lvl1pPr>
          </a:lstStyle>
          <a:p>
            <a:pPr lvl="0"/>
            <a:endParaRPr lang="en-GB"/>
          </a:p>
        </p:txBody>
      </p:sp>
      <p:sp>
        <p:nvSpPr>
          <p:cNvPr id="6" name="Slide Number Placeholder 5"/>
          <p:cNvSpPr txBox="1">
            <a:spLocks noGrp="1"/>
          </p:cNvSpPr>
          <p:nvPr>
            <p:ph type="sldNum" sz="quarter" idx="8"/>
          </p:nvPr>
        </p:nvSpPr>
        <p:spPr/>
        <p:txBody>
          <a:bodyPr/>
          <a:lstStyle>
            <a:lvl1pPr>
              <a:defRPr/>
            </a:lvl1pPr>
          </a:lstStyle>
          <a:p>
            <a:pPr lvl="0"/>
            <a:fld id="{D9AB4E15-D9E4-4B04-A1FF-142BA5B24C87}" type="slidenum">
              <a:t>‹#›</a:t>
            </a:fld>
            <a:endParaRPr lang="en-GB"/>
          </a:p>
        </p:txBody>
      </p:sp>
    </p:spTree>
    <p:extLst>
      <p:ext uri="{BB962C8B-B14F-4D97-AF65-F5344CB8AC3E}">
        <p14:creationId xmlns:p14="http://schemas.microsoft.com/office/powerpoint/2010/main" val="19781197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txBox="1">
            <a:spLocks noGrp="1"/>
          </p:cNvSpPr>
          <p:nvPr>
            <p:ph type="title" orient="vert"/>
          </p:nvPr>
        </p:nvSpPr>
        <p:spPr>
          <a:xfrm>
            <a:off x="8724903" y="365129"/>
            <a:ext cx="2628899" cy="5811834"/>
          </a:xfrm>
        </p:spPr>
        <p:txBody>
          <a:bodyPr vert="eaVert"/>
          <a:lstStyle>
            <a:lvl1pPr>
              <a:defRPr/>
            </a:lvl1pPr>
          </a:lstStyle>
          <a:p>
            <a:pPr lvl="0"/>
            <a:r>
              <a:rPr lang="en-US"/>
              <a:t>Click to edit Master title style</a:t>
            </a:r>
            <a:endParaRPr lang="en-GB"/>
          </a:p>
        </p:txBody>
      </p:sp>
      <p:sp>
        <p:nvSpPr>
          <p:cNvPr id="3" name="Vertical Text Placeholder 2"/>
          <p:cNvSpPr txBox="1">
            <a:spLocks noGrp="1"/>
          </p:cNvSpPr>
          <p:nvPr>
            <p:ph type="body" orient="vert" idx="1"/>
          </p:nvPr>
        </p:nvSpPr>
        <p:spPr>
          <a:xfrm>
            <a:off x="838203" y="365129"/>
            <a:ext cx="7734296" cy="5811834"/>
          </a:xfrm>
        </p:spPr>
        <p:txBody>
          <a:bodyPr vert="eaVert"/>
          <a:lstStyle>
            <a:lvl1pPr>
              <a:defRPr/>
            </a:lvl1pPr>
            <a:lvl2pPr>
              <a:defRPr/>
            </a:lvl2pPr>
            <a:lvl3pPr>
              <a:defRPr/>
            </a:lvl3pPr>
            <a:lvl4pPr>
              <a:defRPr/>
            </a:lvl4pPr>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txBox="1">
            <a:spLocks noGrp="1"/>
          </p:cNvSpPr>
          <p:nvPr>
            <p:ph type="dt" sz="half" idx="7"/>
          </p:nvPr>
        </p:nvSpPr>
        <p:spPr/>
        <p:txBody>
          <a:bodyPr/>
          <a:lstStyle>
            <a:lvl1pPr>
              <a:defRPr/>
            </a:lvl1pPr>
          </a:lstStyle>
          <a:p>
            <a:pPr lvl="0"/>
            <a:fld id="{2ECCDA97-E595-46EC-9D12-847C1DCD2597}" type="datetime1">
              <a:rPr lang="en-GB"/>
              <a:pPr lvl="0"/>
              <a:t>15/11/2021</a:t>
            </a:fld>
            <a:endParaRPr lang="en-GB"/>
          </a:p>
        </p:txBody>
      </p:sp>
      <p:sp>
        <p:nvSpPr>
          <p:cNvPr id="5" name="Footer Placeholder 4"/>
          <p:cNvSpPr txBox="1">
            <a:spLocks noGrp="1"/>
          </p:cNvSpPr>
          <p:nvPr>
            <p:ph type="ftr" sz="quarter" idx="9"/>
          </p:nvPr>
        </p:nvSpPr>
        <p:spPr/>
        <p:txBody>
          <a:bodyPr/>
          <a:lstStyle>
            <a:lvl1pPr>
              <a:defRPr/>
            </a:lvl1pPr>
          </a:lstStyle>
          <a:p>
            <a:pPr lvl="0"/>
            <a:endParaRPr lang="en-GB"/>
          </a:p>
        </p:txBody>
      </p:sp>
      <p:sp>
        <p:nvSpPr>
          <p:cNvPr id="6" name="Slide Number Placeholder 5"/>
          <p:cNvSpPr txBox="1">
            <a:spLocks noGrp="1"/>
          </p:cNvSpPr>
          <p:nvPr>
            <p:ph type="sldNum" sz="quarter" idx="8"/>
          </p:nvPr>
        </p:nvSpPr>
        <p:spPr/>
        <p:txBody>
          <a:bodyPr/>
          <a:lstStyle>
            <a:lvl1pPr>
              <a:defRPr/>
            </a:lvl1pPr>
          </a:lstStyle>
          <a:p>
            <a:pPr lvl="0"/>
            <a:fld id="{DCAD7E97-1EEC-4029-8C16-29A9EFAE9A6B}" type="slidenum">
              <a:t>‹#›</a:t>
            </a:fld>
            <a:endParaRPr lang="en-GB"/>
          </a:p>
        </p:txBody>
      </p:sp>
    </p:spTree>
    <p:extLst>
      <p:ext uri="{BB962C8B-B14F-4D97-AF65-F5344CB8AC3E}">
        <p14:creationId xmlns:p14="http://schemas.microsoft.com/office/powerpoint/2010/main" val="16263585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2" name="Picture 6"/>
          <p:cNvPicPr>
            <a:picLocks noChangeAspect="1"/>
          </p:cNvPicPr>
          <p:nvPr/>
        </p:nvPicPr>
        <p:blipFill>
          <a:blip r:embed="rId2"/>
          <a:stretch>
            <a:fillRect/>
          </a:stretch>
        </p:blipFill>
        <p:spPr>
          <a:xfrm>
            <a:off x="0" y="3566"/>
            <a:ext cx="12198352" cy="6854433"/>
          </a:xfrm>
          <a:prstGeom prst="rect">
            <a:avLst/>
          </a:prstGeom>
          <a:noFill/>
          <a:ln cap="flat">
            <a:noFill/>
          </a:ln>
        </p:spPr>
      </p:pic>
      <p:sp>
        <p:nvSpPr>
          <p:cNvPr id="3" name="Title 1"/>
          <p:cNvSpPr txBox="1">
            <a:spLocks noGrp="1"/>
          </p:cNvSpPr>
          <p:nvPr>
            <p:ph type="title"/>
          </p:nvPr>
        </p:nvSpPr>
        <p:spPr>
          <a:xfrm>
            <a:off x="1661373" y="365129"/>
            <a:ext cx="10444770" cy="851928"/>
          </a:xfrm>
        </p:spPr>
        <p:txBody>
          <a:bodyPr/>
          <a:lstStyle>
            <a:lvl1pPr>
              <a:defRPr>
                <a:latin typeface="Myriad Pro" pitchFamily="34"/>
              </a:defRPr>
            </a:lvl1pPr>
          </a:lstStyle>
          <a:p>
            <a:pPr lvl="0"/>
            <a:r>
              <a:rPr lang="en-US"/>
              <a:t>Click to edit Master title style</a:t>
            </a:r>
            <a:endParaRPr lang="en-GB"/>
          </a:p>
        </p:txBody>
      </p:sp>
      <p:sp>
        <p:nvSpPr>
          <p:cNvPr id="4" name="Content Placeholder 2"/>
          <p:cNvSpPr txBox="1">
            <a:spLocks noGrp="1"/>
          </p:cNvSpPr>
          <p:nvPr>
            <p:ph idx="1"/>
          </p:nvPr>
        </p:nvSpPr>
        <p:spPr/>
        <p:txBody>
          <a:bodyPr/>
          <a:lstStyle>
            <a:lvl1pPr>
              <a:defRPr>
                <a:latin typeface="Myriad Pro" pitchFamily="34"/>
              </a:defRPr>
            </a:lvl1pPr>
            <a:lvl2pPr>
              <a:defRPr>
                <a:latin typeface="Myriad Pro" pitchFamily="34"/>
              </a:defRPr>
            </a:lvl2pPr>
            <a:lvl3pPr>
              <a:defRPr>
                <a:latin typeface="Myriad Pro" pitchFamily="34"/>
              </a:defRPr>
            </a:lvl3pPr>
            <a:lvl4pPr>
              <a:defRPr>
                <a:latin typeface="Myriad Pro" pitchFamily="34"/>
              </a:defRPr>
            </a:lvl4pPr>
            <a:lvl5pPr>
              <a:defRPr>
                <a:latin typeface="Myriad Pro" pitchFamily="34"/>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3"/>
          <p:cNvSpPr txBox="1">
            <a:spLocks noGrp="1"/>
          </p:cNvSpPr>
          <p:nvPr>
            <p:ph type="dt" sz="half" idx="7"/>
          </p:nvPr>
        </p:nvSpPr>
        <p:spPr/>
        <p:txBody>
          <a:bodyPr/>
          <a:lstStyle>
            <a:lvl1pPr>
              <a:defRPr/>
            </a:lvl1pPr>
          </a:lstStyle>
          <a:p>
            <a:pPr lvl="0"/>
            <a:fld id="{78CF9BB1-5484-4D25-8650-CAEF26B2BF5C}" type="datetime1">
              <a:rPr lang="en-GB"/>
              <a:pPr lvl="0"/>
              <a:t>15/11/2021</a:t>
            </a:fld>
            <a:endParaRPr lang="en-GB"/>
          </a:p>
        </p:txBody>
      </p:sp>
      <p:sp>
        <p:nvSpPr>
          <p:cNvPr id="6" name="Footer Placeholder 4"/>
          <p:cNvSpPr txBox="1">
            <a:spLocks noGrp="1"/>
          </p:cNvSpPr>
          <p:nvPr>
            <p:ph type="ftr" sz="quarter" idx="9"/>
          </p:nvPr>
        </p:nvSpPr>
        <p:spPr/>
        <p:txBody>
          <a:bodyPr/>
          <a:lstStyle>
            <a:lvl1pPr>
              <a:defRPr/>
            </a:lvl1pPr>
          </a:lstStyle>
          <a:p>
            <a:pPr lvl="0"/>
            <a:endParaRPr lang="en-GB"/>
          </a:p>
        </p:txBody>
      </p:sp>
      <p:sp>
        <p:nvSpPr>
          <p:cNvPr id="7" name="Slide Number Placeholder 5"/>
          <p:cNvSpPr txBox="1">
            <a:spLocks noGrp="1"/>
          </p:cNvSpPr>
          <p:nvPr>
            <p:ph type="sldNum" sz="quarter" idx="8"/>
          </p:nvPr>
        </p:nvSpPr>
        <p:spPr/>
        <p:txBody>
          <a:bodyPr/>
          <a:lstStyle>
            <a:lvl1pPr>
              <a:defRPr/>
            </a:lvl1pPr>
          </a:lstStyle>
          <a:p>
            <a:pPr lvl="0"/>
            <a:fld id="{4F8EB3AC-FB10-41BB-9A56-D9A10F36B48D}" type="slidenum">
              <a:t>‹#›</a:t>
            </a:fld>
            <a:endParaRPr lang="en-GB"/>
          </a:p>
        </p:txBody>
      </p:sp>
    </p:spTree>
    <p:extLst>
      <p:ext uri="{BB962C8B-B14F-4D97-AF65-F5344CB8AC3E}">
        <p14:creationId xmlns:p14="http://schemas.microsoft.com/office/powerpoint/2010/main" val="21166663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2" name="Picture 6"/>
          <p:cNvPicPr>
            <a:picLocks noChangeAspect="1"/>
          </p:cNvPicPr>
          <p:nvPr userDrawn="1"/>
        </p:nvPicPr>
        <p:blipFill rotWithShape="1">
          <a:blip r:embed="rId2"/>
          <a:srcRect l="6586"/>
          <a:stretch/>
        </p:blipFill>
        <p:spPr>
          <a:xfrm>
            <a:off x="0" y="3566"/>
            <a:ext cx="12198352" cy="6854433"/>
          </a:xfrm>
          <a:prstGeom prst="rect">
            <a:avLst/>
          </a:prstGeom>
          <a:noFill/>
          <a:ln cap="flat">
            <a:noFill/>
          </a:ln>
        </p:spPr>
      </p:pic>
      <p:sp>
        <p:nvSpPr>
          <p:cNvPr id="3" name="Date Placeholder 3"/>
          <p:cNvSpPr txBox="1">
            <a:spLocks noGrp="1"/>
          </p:cNvSpPr>
          <p:nvPr>
            <p:ph type="dt" sz="half" idx="7"/>
          </p:nvPr>
        </p:nvSpPr>
        <p:spPr>
          <a:xfrm>
            <a:off x="181380" y="6356351"/>
            <a:ext cx="2743200" cy="365129"/>
          </a:xfrm>
        </p:spPr>
        <p:txBody>
          <a:bodyPr/>
          <a:lstStyle>
            <a:lvl1pPr>
              <a:defRPr/>
            </a:lvl1pPr>
          </a:lstStyle>
          <a:p>
            <a:pPr lvl="0"/>
            <a:fld id="{5A66FAD4-ECCC-4E7E-B516-FEF29B829F1C}" type="datetime1">
              <a:rPr lang="en-GB"/>
              <a:pPr lvl="0"/>
              <a:t>15/11/2021</a:t>
            </a:fld>
            <a:endParaRPr lang="en-GB"/>
          </a:p>
        </p:txBody>
      </p:sp>
      <p:sp>
        <p:nvSpPr>
          <p:cNvPr id="4" name="Footer Placeholder 4"/>
          <p:cNvSpPr txBox="1">
            <a:spLocks noGrp="1"/>
          </p:cNvSpPr>
          <p:nvPr>
            <p:ph type="ftr" sz="quarter" idx="9"/>
          </p:nvPr>
        </p:nvSpPr>
        <p:spPr/>
        <p:txBody>
          <a:bodyPr/>
          <a:lstStyle>
            <a:lvl1pPr>
              <a:defRPr/>
            </a:lvl1pPr>
          </a:lstStyle>
          <a:p>
            <a:pPr lvl="0"/>
            <a:endParaRPr lang="en-GB"/>
          </a:p>
        </p:txBody>
      </p:sp>
      <p:sp>
        <p:nvSpPr>
          <p:cNvPr id="5" name="Slide Number Placeholder 5"/>
          <p:cNvSpPr txBox="1">
            <a:spLocks noGrp="1"/>
          </p:cNvSpPr>
          <p:nvPr>
            <p:ph type="sldNum" sz="quarter" idx="8"/>
          </p:nvPr>
        </p:nvSpPr>
        <p:spPr>
          <a:xfrm>
            <a:off x="9267425" y="6344098"/>
            <a:ext cx="2743200" cy="365129"/>
          </a:xfrm>
        </p:spPr>
        <p:txBody>
          <a:bodyPr/>
          <a:lstStyle>
            <a:lvl1pPr>
              <a:defRPr/>
            </a:lvl1pPr>
          </a:lstStyle>
          <a:p>
            <a:pPr lvl="0"/>
            <a:fld id="{095BAE0B-18B4-479E-A807-373BFB316F82}" type="slidenum">
              <a:t>‹#›</a:t>
            </a:fld>
            <a:endParaRPr lang="en-GB"/>
          </a:p>
        </p:txBody>
      </p:sp>
      <p:sp>
        <p:nvSpPr>
          <p:cNvPr id="6" name="Title 1"/>
          <p:cNvSpPr txBox="1">
            <a:spLocks noGrp="1"/>
          </p:cNvSpPr>
          <p:nvPr>
            <p:ph type="title"/>
          </p:nvPr>
        </p:nvSpPr>
        <p:spPr>
          <a:xfrm>
            <a:off x="838203" y="55083"/>
            <a:ext cx="11353803" cy="672568"/>
          </a:xfrm>
        </p:spPr>
        <p:txBody>
          <a:bodyPr/>
          <a:lstStyle>
            <a:lvl1pPr>
              <a:defRPr sz="4000">
                <a:solidFill>
                  <a:srgbClr val="FFFFFF"/>
                </a:solidFill>
                <a:latin typeface="Myriad Pro" pitchFamily="34"/>
              </a:defRPr>
            </a:lvl1pPr>
          </a:lstStyle>
          <a:p>
            <a:pPr lvl="0"/>
            <a:r>
              <a:rPr lang="en-US"/>
              <a:t>Click to edit Master title style</a:t>
            </a:r>
            <a:endParaRPr lang="en-GB"/>
          </a:p>
        </p:txBody>
      </p:sp>
      <p:sp>
        <p:nvSpPr>
          <p:cNvPr id="7" name="Content Placeholder 2"/>
          <p:cNvSpPr txBox="1">
            <a:spLocks noGrp="1"/>
          </p:cNvSpPr>
          <p:nvPr>
            <p:ph idx="4294967295"/>
          </p:nvPr>
        </p:nvSpPr>
        <p:spPr>
          <a:xfrm>
            <a:off x="148105" y="965917"/>
            <a:ext cx="12043891" cy="5390433"/>
          </a:xfrm>
        </p:spPr>
        <p:txBody>
          <a:bodyPr/>
          <a:lstStyle>
            <a:lvl1pPr>
              <a:defRPr>
                <a:latin typeface="Myriad Pro" pitchFamily="34"/>
              </a:defRPr>
            </a:lvl1pPr>
            <a:lvl2pPr>
              <a:defRPr>
                <a:latin typeface="Myriad Pro" pitchFamily="34"/>
              </a:defRPr>
            </a:lvl2pPr>
            <a:lvl3pPr>
              <a:defRPr>
                <a:latin typeface="Myriad Pro" pitchFamily="34"/>
              </a:defRPr>
            </a:lvl3pPr>
            <a:lvl4pPr>
              <a:defRPr>
                <a:latin typeface="Myriad Pro" pitchFamily="34"/>
              </a:defRPr>
            </a:lvl4pPr>
            <a:lvl5pPr>
              <a:defRPr>
                <a:latin typeface="Myriad Pro" pitchFamily="34"/>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1276973211"/>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txBox="1">
            <a:spLocks noGrp="1"/>
          </p:cNvSpPr>
          <p:nvPr>
            <p:ph type="title"/>
          </p:nvPr>
        </p:nvSpPr>
        <p:spPr/>
        <p:txBody>
          <a:bodyPr/>
          <a:lstStyle>
            <a:lvl1pPr>
              <a:defRPr/>
            </a:lvl1pPr>
          </a:lstStyle>
          <a:p>
            <a:pPr lvl="0"/>
            <a:r>
              <a:rPr lang="en-US"/>
              <a:t>Click to edit Master title style</a:t>
            </a:r>
            <a:endParaRPr lang="en-GB"/>
          </a:p>
        </p:txBody>
      </p:sp>
      <p:sp>
        <p:nvSpPr>
          <p:cNvPr id="3" name="Content Placeholder 2"/>
          <p:cNvSpPr txBox="1">
            <a:spLocks noGrp="1"/>
          </p:cNvSpPr>
          <p:nvPr>
            <p:ph idx="1"/>
          </p:nvPr>
        </p:nvSpPr>
        <p:spPr>
          <a:xfrm>
            <a:off x="838203" y="1825627"/>
            <a:ext cx="5181603" cy="4351336"/>
          </a:xfrm>
        </p:spPr>
        <p:txBody>
          <a:bodyPr/>
          <a:lstStyle>
            <a:lvl1pPr>
              <a:defRPr/>
            </a:lvl1pPr>
            <a:lvl2pPr>
              <a:defRPr/>
            </a:lvl2pPr>
            <a:lvl3pPr>
              <a:defRPr/>
            </a:lvl3pPr>
            <a:lvl4pPr>
              <a:defRPr/>
            </a:lvl4pPr>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txBox="1">
            <a:spLocks noGrp="1"/>
          </p:cNvSpPr>
          <p:nvPr>
            <p:ph idx="2"/>
          </p:nvPr>
        </p:nvSpPr>
        <p:spPr>
          <a:xfrm>
            <a:off x="6172200" y="1825627"/>
            <a:ext cx="5181603" cy="4351336"/>
          </a:xfrm>
        </p:spPr>
        <p:txBody>
          <a:bodyPr/>
          <a:lstStyle>
            <a:lvl1pPr>
              <a:defRPr/>
            </a:lvl1pPr>
            <a:lvl2pPr>
              <a:defRPr/>
            </a:lvl2pPr>
            <a:lvl3pPr>
              <a:defRPr/>
            </a:lvl3pPr>
            <a:lvl4pPr>
              <a:defRPr/>
            </a:lvl4pPr>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txBox="1">
            <a:spLocks noGrp="1"/>
          </p:cNvSpPr>
          <p:nvPr>
            <p:ph type="dt" sz="half" idx="7"/>
          </p:nvPr>
        </p:nvSpPr>
        <p:spPr/>
        <p:txBody>
          <a:bodyPr/>
          <a:lstStyle>
            <a:lvl1pPr>
              <a:defRPr/>
            </a:lvl1pPr>
          </a:lstStyle>
          <a:p>
            <a:pPr lvl="0"/>
            <a:fld id="{CFC4D015-AF30-477C-97C6-5B6E5435AB04}" type="datetime1">
              <a:rPr lang="en-GB"/>
              <a:pPr lvl="0"/>
              <a:t>15/11/2021</a:t>
            </a:fld>
            <a:endParaRPr lang="en-GB"/>
          </a:p>
        </p:txBody>
      </p:sp>
      <p:sp>
        <p:nvSpPr>
          <p:cNvPr id="6" name="Footer Placeholder 5"/>
          <p:cNvSpPr txBox="1">
            <a:spLocks noGrp="1"/>
          </p:cNvSpPr>
          <p:nvPr>
            <p:ph type="ftr" sz="quarter" idx="9"/>
          </p:nvPr>
        </p:nvSpPr>
        <p:spPr/>
        <p:txBody>
          <a:bodyPr/>
          <a:lstStyle>
            <a:lvl1pPr>
              <a:defRPr/>
            </a:lvl1pPr>
          </a:lstStyle>
          <a:p>
            <a:pPr lvl="0"/>
            <a:endParaRPr lang="en-GB"/>
          </a:p>
        </p:txBody>
      </p:sp>
      <p:sp>
        <p:nvSpPr>
          <p:cNvPr id="7" name="Slide Number Placeholder 6"/>
          <p:cNvSpPr txBox="1">
            <a:spLocks noGrp="1"/>
          </p:cNvSpPr>
          <p:nvPr>
            <p:ph type="sldNum" sz="quarter" idx="8"/>
          </p:nvPr>
        </p:nvSpPr>
        <p:spPr/>
        <p:txBody>
          <a:bodyPr/>
          <a:lstStyle>
            <a:lvl1pPr>
              <a:defRPr/>
            </a:lvl1pPr>
          </a:lstStyle>
          <a:p>
            <a:pPr lvl="0"/>
            <a:fld id="{3144383F-DBFA-463C-9AF3-9C157DA5924D}" type="slidenum">
              <a:t>‹#›</a:t>
            </a:fld>
            <a:endParaRPr lang="en-GB"/>
          </a:p>
        </p:txBody>
      </p:sp>
    </p:spTree>
    <p:extLst>
      <p:ext uri="{BB962C8B-B14F-4D97-AF65-F5344CB8AC3E}">
        <p14:creationId xmlns:p14="http://schemas.microsoft.com/office/powerpoint/2010/main" val="41187953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txBox="1">
            <a:spLocks noGrp="1"/>
          </p:cNvSpPr>
          <p:nvPr>
            <p:ph type="title"/>
          </p:nvPr>
        </p:nvSpPr>
        <p:spPr>
          <a:xfrm>
            <a:off x="839784" y="365129"/>
            <a:ext cx="10515600" cy="1325559"/>
          </a:xfrm>
        </p:spPr>
        <p:txBody>
          <a:bodyPr/>
          <a:lstStyle>
            <a:lvl1pPr>
              <a:defRPr/>
            </a:lvl1pPr>
          </a:lstStyle>
          <a:p>
            <a:pPr lvl="0"/>
            <a:r>
              <a:rPr lang="en-US"/>
              <a:t>Click to edit Master title style</a:t>
            </a:r>
            <a:endParaRPr lang="en-GB"/>
          </a:p>
        </p:txBody>
      </p:sp>
      <p:sp>
        <p:nvSpPr>
          <p:cNvPr id="3" name="Text Placeholder 2"/>
          <p:cNvSpPr txBox="1">
            <a:spLocks noGrp="1"/>
          </p:cNvSpPr>
          <p:nvPr>
            <p:ph type="body" idx="1"/>
          </p:nvPr>
        </p:nvSpPr>
        <p:spPr>
          <a:xfrm>
            <a:off x="839784" y="1681160"/>
            <a:ext cx="5157782" cy="823910"/>
          </a:xfrm>
        </p:spPr>
        <p:txBody>
          <a:bodyPr anchor="b"/>
          <a:lstStyle>
            <a:lvl1pPr marL="0" indent="0">
              <a:buNone/>
              <a:defRPr sz="2400" b="1"/>
            </a:lvl1pPr>
          </a:lstStyle>
          <a:p>
            <a:pPr lvl="0"/>
            <a:r>
              <a:rPr lang="en-US"/>
              <a:t>Edit Master text styles</a:t>
            </a:r>
          </a:p>
        </p:txBody>
      </p:sp>
      <p:sp>
        <p:nvSpPr>
          <p:cNvPr id="4" name="Content Placeholder 3"/>
          <p:cNvSpPr txBox="1">
            <a:spLocks noGrp="1"/>
          </p:cNvSpPr>
          <p:nvPr>
            <p:ph idx="2"/>
          </p:nvPr>
        </p:nvSpPr>
        <p:spPr>
          <a:xfrm>
            <a:off x="839784" y="2505071"/>
            <a:ext cx="5157782" cy="3684583"/>
          </a:xfrm>
        </p:spPr>
        <p:txBody>
          <a:bodyPr/>
          <a:lstStyle>
            <a:lvl1pPr>
              <a:defRPr/>
            </a:lvl1pPr>
            <a:lvl2pPr>
              <a:defRPr/>
            </a:lvl2pPr>
            <a:lvl3pPr>
              <a:defRPr/>
            </a:lvl3pPr>
            <a:lvl4pPr>
              <a:defRPr/>
            </a:lvl4pPr>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txBox="1">
            <a:spLocks noGrp="1"/>
          </p:cNvSpPr>
          <p:nvPr>
            <p:ph type="body" idx="3"/>
          </p:nvPr>
        </p:nvSpPr>
        <p:spPr>
          <a:xfrm>
            <a:off x="6172200" y="1681160"/>
            <a:ext cx="5183184" cy="823910"/>
          </a:xfrm>
        </p:spPr>
        <p:txBody>
          <a:bodyPr anchor="b"/>
          <a:lstStyle>
            <a:lvl1pPr marL="0" indent="0">
              <a:buNone/>
              <a:defRPr sz="2400" b="1"/>
            </a:lvl1pPr>
          </a:lstStyle>
          <a:p>
            <a:pPr lvl="0"/>
            <a:r>
              <a:rPr lang="en-US"/>
              <a:t>Edit Master text styles</a:t>
            </a:r>
          </a:p>
        </p:txBody>
      </p:sp>
      <p:sp>
        <p:nvSpPr>
          <p:cNvPr id="6" name="Content Placeholder 5"/>
          <p:cNvSpPr txBox="1">
            <a:spLocks noGrp="1"/>
          </p:cNvSpPr>
          <p:nvPr>
            <p:ph idx="4"/>
          </p:nvPr>
        </p:nvSpPr>
        <p:spPr>
          <a:xfrm>
            <a:off x="6172200" y="2505071"/>
            <a:ext cx="5183184" cy="3684583"/>
          </a:xfrm>
        </p:spPr>
        <p:txBody>
          <a:bodyPr/>
          <a:lstStyle>
            <a:lvl1pPr>
              <a:defRPr/>
            </a:lvl1pPr>
            <a:lvl2pPr>
              <a:defRPr/>
            </a:lvl2pPr>
            <a:lvl3pPr>
              <a:defRPr/>
            </a:lvl3pPr>
            <a:lvl4pPr>
              <a:defRPr/>
            </a:lvl4pPr>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p:cNvSpPr txBox="1">
            <a:spLocks noGrp="1"/>
          </p:cNvSpPr>
          <p:nvPr>
            <p:ph type="dt" sz="half" idx="7"/>
          </p:nvPr>
        </p:nvSpPr>
        <p:spPr/>
        <p:txBody>
          <a:bodyPr/>
          <a:lstStyle>
            <a:lvl1pPr>
              <a:defRPr/>
            </a:lvl1pPr>
          </a:lstStyle>
          <a:p>
            <a:pPr lvl="0"/>
            <a:fld id="{701B8494-D34E-4393-8FBC-B6416BD60344}" type="datetime1">
              <a:rPr lang="en-GB"/>
              <a:pPr lvl="0"/>
              <a:t>15/11/2021</a:t>
            </a:fld>
            <a:endParaRPr lang="en-GB"/>
          </a:p>
        </p:txBody>
      </p:sp>
      <p:sp>
        <p:nvSpPr>
          <p:cNvPr id="8" name="Footer Placeholder 7"/>
          <p:cNvSpPr txBox="1">
            <a:spLocks noGrp="1"/>
          </p:cNvSpPr>
          <p:nvPr>
            <p:ph type="ftr" sz="quarter" idx="9"/>
          </p:nvPr>
        </p:nvSpPr>
        <p:spPr/>
        <p:txBody>
          <a:bodyPr/>
          <a:lstStyle>
            <a:lvl1pPr>
              <a:defRPr/>
            </a:lvl1pPr>
          </a:lstStyle>
          <a:p>
            <a:pPr lvl="0"/>
            <a:endParaRPr lang="en-GB"/>
          </a:p>
        </p:txBody>
      </p:sp>
      <p:sp>
        <p:nvSpPr>
          <p:cNvPr id="9" name="Slide Number Placeholder 8"/>
          <p:cNvSpPr txBox="1">
            <a:spLocks noGrp="1"/>
          </p:cNvSpPr>
          <p:nvPr>
            <p:ph type="sldNum" sz="quarter" idx="8"/>
          </p:nvPr>
        </p:nvSpPr>
        <p:spPr/>
        <p:txBody>
          <a:bodyPr/>
          <a:lstStyle>
            <a:lvl1pPr>
              <a:defRPr/>
            </a:lvl1pPr>
          </a:lstStyle>
          <a:p>
            <a:pPr lvl="0"/>
            <a:fld id="{B06CAAD9-D63D-4CE7-9629-05284E8DA2F3}" type="slidenum">
              <a:t>‹#›</a:t>
            </a:fld>
            <a:endParaRPr lang="en-GB"/>
          </a:p>
        </p:txBody>
      </p:sp>
    </p:spTree>
    <p:extLst>
      <p:ext uri="{BB962C8B-B14F-4D97-AF65-F5344CB8AC3E}">
        <p14:creationId xmlns:p14="http://schemas.microsoft.com/office/powerpoint/2010/main" val="36533917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2" name="Picture 5"/>
          <p:cNvPicPr>
            <a:picLocks noChangeAspect="1"/>
          </p:cNvPicPr>
          <p:nvPr/>
        </p:nvPicPr>
        <p:blipFill>
          <a:blip r:embed="rId2"/>
          <a:stretch>
            <a:fillRect/>
          </a:stretch>
        </p:blipFill>
        <p:spPr>
          <a:xfrm>
            <a:off x="0" y="3566"/>
            <a:ext cx="12198352" cy="6854433"/>
          </a:xfrm>
          <a:prstGeom prst="rect">
            <a:avLst/>
          </a:prstGeom>
          <a:noFill/>
          <a:ln cap="flat">
            <a:noFill/>
          </a:ln>
        </p:spPr>
      </p:pic>
      <p:sp>
        <p:nvSpPr>
          <p:cNvPr id="3" name="Title 1"/>
          <p:cNvSpPr txBox="1">
            <a:spLocks noGrp="1"/>
          </p:cNvSpPr>
          <p:nvPr>
            <p:ph type="title"/>
          </p:nvPr>
        </p:nvSpPr>
        <p:spPr/>
        <p:txBody>
          <a:bodyPr/>
          <a:lstStyle>
            <a:lvl1pPr>
              <a:defRPr/>
            </a:lvl1pPr>
          </a:lstStyle>
          <a:p>
            <a:pPr lvl="0"/>
            <a:r>
              <a:rPr lang="en-US"/>
              <a:t>Click to edit Master title style</a:t>
            </a:r>
            <a:endParaRPr lang="en-GB"/>
          </a:p>
        </p:txBody>
      </p:sp>
      <p:sp>
        <p:nvSpPr>
          <p:cNvPr id="4" name="Date Placeholder 2"/>
          <p:cNvSpPr txBox="1">
            <a:spLocks noGrp="1"/>
          </p:cNvSpPr>
          <p:nvPr>
            <p:ph type="dt" sz="half" idx="7"/>
          </p:nvPr>
        </p:nvSpPr>
        <p:spPr/>
        <p:txBody>
          <a:bodyPr/>
          <a:lstStyle>
            <a:lvl1pPr>
              <a:defRPr/>
            </a:lvl1pPr>
          </a:lstStyle>
          <a:p>
            <a:pPr lvl="0"/>
            <a:fld id="{AB8B5264-D97C-45D0-B186-959267835BED}" type="datetime1">
              <a:rPr lang="en-GB"/>
              <a:pPr lvl="0"/>
              <a:t>15/11/2021</a:t>
            </a:fld>
            <a:endParaRPr lang="en-GB"/>
          </a:p>
        </p:txBody>
      </p:sp>
      <p:sp>
        <p:nvSpPr>
          <p:cNvPr id="5" name="Footer Placeholder 3"/>
          <p:cNvSpPr txBox="1">
            <a:spLocks noGrp="1"/>
          </p:cNvSpPr>
          <p:nvPr>
            <p:ph type="ftr" sz="quarter" idx="9"/>
          </p:nvPr>
        </p:nvSpPr>
        <p:spPr/>
        <p:txBody>
          <a:bodyPr/>
          <a:lstStyle>
            <a:lvl1pPr>
              <a:defRPr/>
            </a:lvl1pPr>
          </a:lstStyle>
          <a:p>
            <a:pPr lvl="0"/>
            <a:endParaRPr lang="en-GB"/>
          </a:p>
        </p:txBody>
      </p:sp>
      <p:sp>
        <p:nvSpPr>
          <p:cNvPr id="6" name="Slide Number Placeholder 4"/>
          <p:cNvSpPr txBox="1">
            <a:spLocks noGrp="1"/>
          </p:cNvSpPr>
          <p:nvPr>
            <p:ph type="sldNum" sz="quarter" idx="8"/>
          </p:nvPr>
        </p:nvSpPr>
        <p:spPr/>
        <p:txBody>
          <a:bodyPr/>
          <a:lstStyle>
            <a:lvl1pPr>
              <a:defRPr/>
            </a:lvl1pPr>
          </a:lstStyle>
          <a:p>
            <a:pPr lvl="0"/>
            <a:fld id="{9F03BDE2-3043-4E65-B08B-25BFF3045CF4}" type="slidenum">
              <a:t>‹#›</a:t>
            </a:fld>
            <a:endParaRPr lang="en-GB"/>
          </a:p>
        </p:txBody>
      </p:sp>
    </p:spTree>
    <p:extLst>
      <p:ext uri="{BB962C8B-B14F-4D97-AF65-F5344CB8AC3E}">
        <p14:creationId xmlns:p14="http://schemas.microsoft.com/office/powerpoint/2010/main" val="1776460871"/>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txBox="1">
            <a:spLocks noGrp="1"/>
          </p:cNvSpPr>
          <p:nvPr>
            <p:ph type="dt" sz="half" idx="7"/>
          </p:nvPr>
        </p:nvSpPr>
        <p:spPr/>
        <p:txBody>
          <a:bodyPr/>
          <a:lstStyle>
            <a:lvl1pPr>
              <a:defRPr/>
            </a:lvl1pPr>
          </a:lstStyle>
          <a:p>
            <a:pPr lvl="0"/>
            <a:fld id="{6201773A-E1BE-4F07-A606-86E21C8BCB6D}" type="datetime1">
              <a:rPr lang="en-GB"/>
              <a:pPr lvl="0"/>
              <a:t>15/11/2021</a:t>
            </a:fld>
            <a:endParaRPr lang="en-GB"/>
          </a:p>
        </p:txBody>
      </p:sp>
      <p:sp>
        <p:nvSpPr>
          <p:cNvPr id="3" name="Footer Placeholder 2"/>
          <p:cNvSpPr txBox="1">
            <a:spLocks noGrp="1"/>
          </p:cNvSpPr>
          <p:nvPr>
            <p:ph type="ftr" sz="quarter" idx="9"/>
          </p:nvPr>
        </p:nvSpPr>
        <p:spPr/>
        <p:txBody>
          <a:bodyPr/>
          <a:lstStyle>
            <a:lvl1pPr>
              <a:defRPr/>
            </a:lvl1pPr>
          </a:lstStyle>
          <a:p>
            <a:pPr lvl="0"/>
            <a:endParaRPr lang="en-GB"/>
          </a:p>
        </p:txBody>
      </p:sp>
      <p:sp>
        <p:nvSpPr>
          <p:cNvPr id="4" name="Slide Number Placeholder 3"/>
          <p:cNvSpPr txBox="1">
            <a:spLocks noGrp="1"/>
          </p:cNvSpPr>
          <p:nvPr>
            <p:ph type="sldNum" sz="quarter" idx="8"/>
          </p:nvPr>
        </p:nvSpPr>
        <p:spPr/>
        <p:txBody>
          <a:bodyPr/>
          <a:lstStyle>
            <a:lvl1pPr>
              <a:defRPr/>
            </a:lvl1pPr>
          </a:lstStyle>
          <a:p>
            <a:pPr lvl="0"/>
            <a:fld id="{121D6C43-188E-48CF-BF0E-CB33FDA4E3CB}" type="slidenum">
              <a:t>‹#›</a:t>
            </a:fld>
            <a:endParaRPr lang="en-GB"/>
          </a:p>
        </p:txBody>
      </p:sp>
    </p:spTree>
    <p:extLst>
      <p:ext uri="{BB962C8B-B14F-4D97-AF65-F5344CB8AC3E}">
        <p14:creationId xmlns:p14="http://schemas.microsoft.com/office/powerpoint/2010/main" val="17338445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txBox="1">
            <a:spLocks noGrp="1"/>
          </p:cNvSpPr>
          <p:nvPr>
            <p:ph type="title"/>
          </p:nvPr>
        </p:nvSpPr>
        <p:spPr>
          <a:xfrm>
            <a:off x="839784" y="457200"/>
            <a:ext cx="3932240" cy="1600200"/>
          </a:xfrm>
        </p:spPr>
        <p:txBody>
          <a:bodyPr anchor="b"/>
          <a:lstStyle>
            <a:lvl1pPr>
              <a:defRPr sz="3200"/>
            </a:lvl1pPr>
          </a:lstStyle>
          <a:p>
            <a:pPr lvl="0"/>
            <a:r>
              <a:rPr lang="en-US"/>
              <a:t>Click to edit Master title style</a:t>
            </a:r>
            <a:endParaRPr lang="en-GB"/>
          </a:p>
        </p:txBody>
      </p:sp>
      <p:sp>
        <p:nvSpPr>
          <p:cNvPr id="3" name="Content Placeholder 2"/>
          <p:cNvSpPr txBox="1">
            <a:spLocks noGrp="1"/>
          </p:cNvSpPr>
          <p:nvPr>
            <p:ph idx="1"/>
          </p:nvPr>
        </p:nvSpPr>
        <p:spPr>
          <a:xfrm>
            <a:off x="5183184" y="987423"/>
            <a:ext cx="6172200" cy="4873623"/>
          </a:xfrm>
        </p:spPr>
        <p:txBody>
          <a:bodyPr/>
          <a:lstStyle>
            <a:lvl1pPr>
              <a:defRPr sz="3200"/>
            </a:lvl1pPr>
            <a:lvl2pPr>
              <a:defRPr sz="2800"/>
            </a:lvl2pPr>
            <a:lvl3pPr>
              <a:defRPr sz="2400"/>
            </a:lvl3pPr>
            <a:lvl4pPr>
              <a:defRPr sz="2000"/>
            </a:lvl4pPr>
            <a:lvl5pPr>
              <a:defRPr sz="2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txBox="1">
            <a:spLocks noGrp="1"/>
          </p:cNvSpPr>
          <p:nvPr>
            <p:ph type="body" idx="2"/>
          </p:nvPr>
        </p:nvSpPr>
        <p:spPr>
          <a:xfrm>
            <a:off x="839784" y="2057400"/>
            <a:ext cx="3932240" cy="3811584"/>
          </a:xfrm>
        </p:spPr>
        <p:txBody>
          <a:bodyPr/>
          <a:lstStyle>
            <a:lvl1pPr marL="0" indent="0">
              <a:buNone/>
              <a:defRPr sz="1600"/>
            </a:lvl1pPr>
          </a:lstStyle>
          <a:p>
            <a:pPr lvl="0"/>
            <a:r>
              <a:rPr lang="en-US"/>
              <a:t>Edit Master text styles</a:t>
            </a:r>
          </a:p>
        </p:txBody>
      </p:sp>
      <p:sp>
        <p:nvSpPr>
          <p:cNvPr id="5" name="Date Placeholder 4"/>
          <p:cNvSpPr txBox="1">
            <a:spLocks noGrp="1"/>
          </p:cNvSpPr>
          <p:nvPr>
            <p:ph type="dt" sz="half" idx="7"/>
          </p:nvPr>
        </p:nvSpPr>
        <p:spPr/>
        <p:txBody>
          <a:bodyPr/>
          <a:lstStyle>
            <a:lvl1pPr>
              <a:defRPr/>
            </a:lvl1pPr>
          </a:lstStyle>
          <a:p>
            <a:pPr lvl="0"/>
            <a:fld id="{8D16FC6E-A4AA-48ED-AD83-65BFD5DD3C8C}" type="datetime1">
              <a:rPr lang="en-GB"/>
              <a:pPr lvl="0"/>
              <a:t>15/11/2021</a:t>
            </a:fld>
            <a:endParaRPr lang="en-GB"/>
          </a:p>
        </p:txBody>
      </p:sp>
      <p:sp>
        <p:nvSpPr>
          <p:cNvPr id="6" name="Footer Placeholder 5"/>
          <p:cNvSpPr txBox="1">
            <a:spLocks noGrp="1"/>
          </p:cNvSpPr>
          <p:nvPr>
            <p:ph type="ftr" sz="quarter" idx="9"/>
          </p:nvPr>
        </p:nvSpPr>
        <p:spPr/>
        <p:txBody>
          <a:bodyPr/>
          <a:lstStyle>
            <a:lvl1pPr>
              <a:defRPr/>
            </a:lvl1pPr>
          </a:lstStyle>
          <a:p>
            <a:pPr lvl="0"/>
            <a:endParaRPr lang="en-GB"/>
          </a:p>
        </p:txBody>
      </p:sp>
      <p:sp>
        <p:nvSpPr>
          <p:cNvPr id="7" name="Slide Number Placeholder 6"/>
          <p:cNvSpPr txBox="1">
            <a:spLocks noGrp="1"/>
          </p:cNvSpPr>
          <p:nvPr>
            <p:ph type="sldNum" sz="quarter" idx="8"/>
          </p:nvPr>
        </p:nvSpPr>
        <p:spPr/>
        <p:txBody>
          <a:bodyPr/>
          <a:lstStyle>
            <a:lvl1pPr>
              <a:defRPr/>
            </a:lvl1pPr>
          </a:lstStyle>
          <a:p>
            <a:pPr lvl="0"/>
            <a:fld id="{57D38AB5-4874-44D1-BFFC-18CD46A2ABB7}" type="slidenum">
              <a:t>‹#›</a:t>
            </a:fld>
            <a:endParaRPr lang="en-GB"/>
          </a:p>
        </p:txBody>
      </p:sp>
    </p:spTree>
    <p:extLst>
      <p:ext uri="{BB962C8B-B14F-4D97-AF65-F5344CB8AC3E}">
        <p14:creationId xmlns:p14="http://schemas.microsoft.com/office/powerpoint/2010/main" val="42537003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txBox="1">
            <a:spLocks noGrp="1"/>
          </p:cNvSpPr>
          <p:nvPr>
            <p:ph type="title"/>
          </p:nvPr>
        </p:nvSpPr>
        <p:spPr>
          <a:xfrm>
            <a:off x="839784" y="457200"/>
            <a:ext cx="3932240" cy="1600200"/>
          </a:xfrm>
        </p:spPr>
        <p:txBody>
          <a:bodyPr anchor="b"/>
          <a:lstStyle>
            <a:lvl1pPr>
              <a:defRPr sz="3200"/>
            </a:lvl1pPr>
          </a:lstStyle>
          <a:p>
            <a:pPr lvl="0"/>
            <a:r>
              <a:rPr lang="en-US"/>
              <a:t>Click to edit Master title style</a:t>
            </a:r>
            <a:endParaRPr lang="en-GB"/>
          </a:p>
        </p:txBody>
      </p:sp>
      <p:sp>
        <p:nvSpPr>
          <p:cNvPr id="3" name="Picture Placeholder 2"/>
          <p:cNvSpPr txBox="1">
            <a:spLocks noGrp="1"/>
          </p:cNvSpPr>
          <p:nvPr>
            <p:ph type="pic" idx="1"/>
          </p:nvPr>
        </p:nvSpPr>
        <p:spPr>
          <a:xfrm>
            <a:off x="5183184" y="987423"/>
            <a:ext cx="6172200" cy="4873623"/>
          </a:xfrm>
        </p:spPr>
        <p:txBody>
          <a:bodyPr/>
          <a:lstStyle>
            <a:lvl1pPr marL="0" indent="0">
              <a:buNone/>
              <a:defRPr lang="en-GB" sz="3200"/>
            </a:lvl1pPr>
          </a:lstStyle>
          <a:p>
            <a:pPr lvl="0"/>
            <a:endParaRPr lang="en-GB"/>
          </a:p>
        </p:txBody>
      </p:sp>
      <p:sp>
        <p:nvSpPr>
          <p:cNvPr id="4" name="Text Placeholder 3"/>
          <p:cNvSpPr txBox="1">
            <a:spLocks noGrp="1"/>
          </p:cNvSpPr>
          <p:nvPr>
            <p:ph type="body" idx="2"/>
          </p:nvPr>
        </p:nvSpPr>
        <p:spPr>
          <a:xfrm>
            <a:off x="839784" y="2057400"/>
            <a:ext cx="3932240" cy="3811584"/>
          </a:xfrm>
        </p:spPr>
        <p:txBody>
          <a:bodyPr/>
          <a:lstStyle>
            <a:lvl1pPr marL="0" indent="0">
              <a:buNone/>
              <a:defRPr sz="1600"/>
            </a:lvl1pPr>
          </a:lstStyle>
          <a:p>
            <a:pPr lvl="0"/>
            <a:r>
              <a:rPr lang="en-US"/>
              <a:t>Edit Master text styles</a:t>
            </a:r>
          </a:p>
        </p:txBody>
      </p:sp>
      <p:sp>
        <p:nvSpPr>
          <p:cNvPr id="5" name="Date Placeholder 4"/>
          <p:cNvSpPr txBox="1">
            <a:spLocks noGrp="1"/>
          </p:cNvSpPr>
          <p:nvPr>
            <p:ph type="dt" sz="half" idx="7"/>
          </p:nvPr>
        </p:nvSpPr>
        <p:spPr/>
        <p:txBody>
          <a:bodyPr/>
          <a:lstStyle>
            <a:lvl1pPr>
              <a:defRPr/>
            </a:lvl1pPr>
          </a:lstStyle>
          <a:p>
            <a:pPr lvl="0"/>
            <a:fld id="{E011F6FC-A0A6-47F6-A8D5-2ABD0EE9B3C5}" type="datetime1">
              <a:rPr lang="en-GB"/>
              <a:pPr lvl="0"/>
              <a:t>15/11/2021</a:t>
            </a:fld>
            <a:endParaRPr lang="en-GB"/>
          </a:p>
        </p:txBody>
      </p:sp>
      <p:sp>
        <p:nvSpPr>
          <p:cNvPr id="6" name="Footer Placeholder 5"/>
          <p:cNvSpPr txBox="1">
            <a:spLocks noGrp="1"/>
          </p:cNvSpPr>
          <p:nvPr>
            <p:ph type="ftr" sz="quarter" idx="9"/>
          </p:nvPr>
        </p:nvSpPr>
        <p:spPr/>
        <p:txBody>
          <a:bodyPr/>
          <a:lstStyle>
            <a:lvl1pPr>
              <a:defRPr/>
            </a:lvl1pPr>
          </a:lstStyle>
          <a:p>
            <a:pPr lvl="0"/>
            <a:endParaRPr lang="en-GB"/>
          </a:p>
        </p:txBody>
      </p:sp>
      <p:sp>
        <p:nvSpPr>
          <p:cNvPr id="7" name="Slide Number Placeholder 6"/>
          <p:cNvSpPr txBox="1">
            <a:spLocks noGrp="1"/>
          </p:cNvSpPr>
          <p:nvPr>
            <p:ph type="sldNum" sz="quarter" idx="8"/>
          </p:nvPr>
        </p:nvSpPr>
        <p:spPr/>
        <p:txBody>
          <a:bodyPr/>
          <a:lstStyle>
            <a:lvl1pPr>
              <a:defRPr/>
            </a:lvl1pPr>
          </a:lstStyle>
          <a:p>
            <a:pPr lvl="0"/>
            <a:fld id="{20AC64F1-BF98-44DD-8B1B-EA3DB71CCEC6}" type="slidenum">
              <a:t>‹#›</a:t>
            </a:fld>
            <a:endParaRPr lang="en-GB"/>
          </a:p>
        </p:txBody>
      </p:sp>
    </p:spTree>
    <p:extLst>
      <p:ext uri="{BB962C8B-B14F-4D97-AF65-F5344CB8AC3E}">
        <p14:creationId xmlns:p14="http://schemas.microsoft.com/office/powerpoint/2010/main" val="11040269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Placeholder 1"/>
          <p:cNvSpPr txBox="1">
            <a:spLocks noGrp="1"/>
          </p:cNvSpPr>
          <p:nvPr>
            <p:ph type="title"/>
          </p:nvPr>
        </p:nvSpPr>
        <p:spPr>
          <a:xfrm>
            <a:off x="838203" y="365129"/>
            <a:ext cx="10515600" cy="1325559"/>
          </a:xfrm>
          <a:prstGeom prst="rect">
            <a:avLst/>
          </a:prstGeom>
          <a:noFill/>
          <a:ln>
            <a:noFill/>
          </a:ln>
        </p:spPr>
        <p:txBody>
          <a:bodyPr vert="horz" wrap="square" lIns="91440" tIns="45720" rIns="91440" bIns="45720" anchor="ctr" anchorCtr="0" compatLnSpc="1">
            <a:normAutofit/>
          </a:bodyPr>
          <a:lstStyle/>
          <a:p>
            <a:pPr lvl="0"/>
            <a:r>
              <a:rPr lang="en-US"/>
              <a:t>Click to edit Master title style</a:t>
            </a:r>
            <a:endParaRPr lang="en-GB"/>
          </a:p>
        </p:txBody>
      </p:sp>
      <p:sp>
        <p:nvSpPr>
          <p:cNvPr id="3" name="Text Placeholder 2"/>
          <p:cNvSpPr txBox="1">
            <a:spLocks noGrp="1"/>
          </p:cNvSpPr>
          <p:nvPr>
            <p:ph type="body" idx="1"/>
          </p:nvPr>
        </p:nvSpPr>
        <p:spPr>
          <a:xfrm>
            <a:off x="838203" y="1825627"/>
            <a:ext cx="10515600" cy="4351336"/>
          </a:xfrm>
          <a:prstGeom prst="rect">
            <a:avLst/>
          </a:prstGeom>
          <a:noFill/>
          <a:ln>
            <a:noFill/>
          </a:ln>
        </p:spPr>
        <p:txBody>
          <a:bodyPr vert="horz" wrap="square" lIns="91440" tIns="45720" rIns="91440" bIns="45720" anchor="t" anchorCtr="0" compatLnSpc="1">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txBox="1">
            <a:spLocks noGrp="1"/>
          </p:cNvSpPr>
          <p:nvPr>
            <p:ph type="dt" sz="half" idx="2"/>
          </p:nvPr>
        </p:nvSpPr>
        <p:spPr>
          <a:xfrm>
            <a:off x="838203" y="6356351"/>
            <a:ext cx="2743200" cy="365129"/>
          </a:xfrm>
          <a:prstGeom prst="rect">
            <a:avLst/>
          </a:prstGeom>
          <a:noFill/>
          <a:ln>
            <a:noFill/>
          </a:ln>
        </p:spPr>
        <p:txBody>
          <a:bodyPr vert="horz" wrap="square" lIns="91440" tIns="45720" rIns="91440" bIns="45720" anchor="ctr" anchorCtr="0" compatLnSpc="1">
            <a:noAutofit/>
          </a:bodyPr>
          <a:lstStyle>
            <a:lvl1pPr marL="0" marR="0" lvl="0" indent="0" algn="l" defTabSz="914400" rtl="0" fontAlgn="auto" hangingPunct="1">
              <a:lnSpc>
                <a:spcPct val="100000"/>
              </a:lnSpc>
              <a:spcBef>
                <a:spcPts val="0"/>
              </a:spcBef>
              <a:spcAft>
                <a:spcPts val="0"/>
              </a:spcAft>
              <a:buNone/>
              <a:tabLst/>
              <a:defRPr lang="en-GB" sz="1200" b="0" i="0" u="none" strike="noStrike" kern="1200" cap="none" spc="0" baseline="0">
                <a:solidFill>
                  <a:srgbClr val="898989"/>
                </a:solidFill>
                <a:uFillTx/>
                <a:latin typeface="Calibri"/>
              </a:defRPr>
            </a:lvl1pPr>
          </a:lstStyle>
          <a:p>
            <a:pPr lvl="0"/>
            <a:fld id="{522F21E7-2564-4494-94CA-CB8A03AE1F05}" type="datetime1">
              <a:rPr lang="en-GB"/>
              <a:pPr lvl="0"/>
              <a:t>15/11/2021</a:t>
            </a:fld>
            <a:endParaRPr lang="en-GB"/>
          </a:p>
        </p:txBody>
      </p:sp>
      <p:sp>
        <p:nvSpPr>
          <p:cNvPr id="5" name="Footer Placeholder 4"/>
          <p:cNvSpPr txBox="1">
            <a:spLocks noGrp="1"/>
          </p:cNvSpPr>
          <p:nvPr>
            <p:ph type="ftr" sz="quarter" idx="3"/>
          </p:nvPr>
        </p:nvSpPr>
        <p:spPr>
          <a:xfrm>
            <a:off x="4038603" y="6356351"/>
            <a:ext cx="4114800" cy="365129"/>
          </a:xfrm>
          <a:prstGeom prst="rect">
            <a:avLst/>
          </a:prstGeom>
          <a:noFill/>
          <a:ln>
            <a:noFill/>
          </a:ln>
        </p:spPr>
        <p:txBody>
          <a:bodyPr vert="horz" wrap="square" lIns="91440" tIns="45720" rIns="91440" bIns="45720" anchor="ctr" anchorCtr="1" compatLnSpc="1">
            <a:noAutofit/>
          </a:bodyPr>
          <a:lstStyle>
            <a:lvl1pPr marL="0" marR="0" lvl="0" indent="0" algn="ctr" defTabSz="914400" rtl="0" fontAlgn="auto" hangingPunct="1">
              <a:lnSpc>
                <a:spcPct val="100000"/>
              </a:lnSpc>
              <a:spcBef>
                <a:spcPts val="0"/>
              </a:spcBef>
              <a:spcAft>
                <a:spcPts val="0"/>
              </a:spcAft>
              <a:buNone/>
              <a:tabLst/>
              <a:defRPr lang="en-GB" sz="1200" b="0" i="0" u="none" strike="noStrike" kern="1200" cap="none" spc="0" baseline="0">
                <a:solidFill>
                  <a:srgbClr val="898989"/>
                </a:solidFill>
                <a:uFillTx/>
                <a:latin typeface="Calibri"/>
              </a:defRPr>
            </a:lvl1pPr>
          </a:lstStyle>
          <a:p>
            <a:pPr lvl="0"/>
            <a:endParaRPr lang="en-GB"/>
          </a:p>
        </p:txBody>
      </p:sp>
      <p:sp>
        <p:nvSpPr>
          <p:cNvPr id="6" name="Slide Number Placeholder 5"/>
          <p:cNvSpPr txBox="1">
            <a:spLocks noGrp="1"/>
          </p:cNvSpPr>
          <p:nvPr>
            <p:ph type="sldNum" sz="quarter" idx="4"/>
          </p:nvPr>
        </p:nvSpPr>
        <p:spPr>
          <a:xfrm>
            <a:off x="8610603" y="6356351"/>
            <a:ext cx="2743200" cy="365129"/>
          </a:xfrm>
          <a:prstGeom prst="rect">
            <a:avLst/>
          </a:prstGeom>
          <a:noFill/>
          <a:ln>
            <a:noFill/>
          </a:ln>
        </p:spPr>
        <p:txBody>
          <a:bodyPr vert="horz" wrap="square" lIns="91440" tIns="45720" rIns="91440" bIns="45720" anchor="ctr" anchorCtr="0" compatLnSpc="1">
            <a:noAutofit/>
          </a:bodyPr>
          <a:lstStyle>
            <a:lvl1pPr marL="0" marR="0" lvl="0" indent="0" algn="r" defTabSz="914400" rtl="0" fontAlgn="auto" hangingPunct="1">
              <a:lnSpc>
                <a:spcPct val="100000"/>
              </a:lnSpc>
              <a:spcBef>
                <a:spcPts val="0"/>
              </a:spcBef>
              <a:spcAft>
                <a:spcPts val="0"/>
              </a:spcAft>
              <a:buNone/>
              <a:tabLst/>
              <a:defRPr lang="en-GB" sz="1200" b="0" i="0" u="none" strike="noStrike" kern="1200" cap="none" spc="0" baseline="0">
                <a:solidFill>
                  <a:srgbClr val="898989"/>
                </a:solidFill>
                <a:uFillTx/>
                <a:latin typeface="Calibri"/>
              </a:defRPr>
            </a:lvl1pPr>
          </a:lstStyle>
          <a:p>
            <a:pPr lvl="0"/>
            <a:fld id="{4647607D-D718-4C93-AA5F-86474E3A60DF}" type="slidenum">
              <a:t>‹#›</a:t>
            </a:fld>
            <a:endParaRPr lang="en-GB"/>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marL="0" marR="0" lvl="0" indent="0" algn="l" defTabSz="914400" rtl="0" fontAlgn="auto" hangingPunct="1">
        <a:lnSpc>
          <a:spcPct val="90000"/>
        </a:lnSpc>
        <a:spcBef>
          <a:spcPts val="0"/>
        </a:spcBef>
        <a:spcAft>
          <a:spcPts val="0"/>
        </a:spcAft>
        <a:buNone/>
        <a:tabLst/>
        <a:defRPr lang="en-US" sz="4400" b="0" i="0" u="none" strike="noStrike" kern="1200" cap="none" spc="0" baseline="0">
          <a:solidFill>
            <a:srgbClr val="000000"/>
          </a:solidFill>
          <a:uFillTx/>
          <a:latin typeface="Calibri Light"/>
        </a:defRPr>
      </a:lvl1pPr>
    </p:titleStyle>
    <p:bodyStyle>
      <a:lvl1pPr marL="228600" marR="0" lvl="0" indent="-228600" algn="l" defTabSz="914400" rtl="0" fontAlgn="auto" hangingPunct="1">
        <a:lnSpc>
          <a:spcPct val="90000"/>
        </a:lnSpc>
        <a:spcBef>
          <a:spcPts val="1000"/>
        </a:spcBef>
        <a:spcAft>
          <a:spcPts val="0"/>
        </a:spcAft>
        <a:buSzPct val="100000"/>
        <a:buFont typeface="Arial" pitchFamily="34"/>
        <a:buChar char="•"/>
        <a:tabLst/>
        <a:defRPr lang="en-US" sz="2800" b="0" i="0" u="none" strike="noStrike" kern="1200" cap="none" spc="0" baseline="0">
          <a:solidFill>
            <a:srgbClr val="000000"/>
          </a:solidFill>
          <a:uFillTx/>
          <a:latin typeface="Calibri"/>
        </a:defRPr>
      </a:lvl1pPr>
      <a:lvl2pPr marL="685800" marR="0" lvl="1" indent="-228600" algn="l" defTabSz="914400" rtl="0" fontAlgn="auto" hangingPunct="1">
        <a:lnSpc>
          <a:spcPct val="90000"/>
        </a:lnSpc>
        <a:spcBef>
          <a:spcPts val="500"/>
        </a:spcBef>
        <a:spcAft>
          <a:spcPts val="0"/>
        </a:spcAft>
        <a:buSzPct val="100000"/>
        <a:buFont typeface="Arial" pitchFamily="34"/>
        <a:buChar char="•"/>
        <a:tabLst/>
        <a:defRPr lang="en-US" sz="2400" b="0" i="0" u="none" strike="noStrike" kern="1200" cap="none" spc="0" baseline="0">
          <a:solidFill>
            <a:srgbClr val="000000"/>
          </a:solidFill>
          <a:uFillTx/>
          <a:latin typeface="Calibri"/>
        </a:defRPr>
      </a:lvl2pPr>
      <a:lvl3pPr marL="1143000" marR="0" lvl="2" indent="-228600" algn="l" defTabSz="914400" rtl="0" fontAlgn="auto" hangingPunct="1">
        <a:lnSpc>
          <a:spcPct val="90000"/>
        </a:lnSpc>
        <a:spcBef>
          <a:spcPts val="500"/>
        </a:spcBef>
        <a:spcAft>
          <a:spcPts val="0"/>
        </a:spcAft>
        <a:buSzPct val="100000"/>
        <a:buFont typeface="Arial" pitchFamily="34"/>
        <a:buChar char="•"/>
        <a:tabLst/>
        <a:defRPr lang="en-US" sz="2000" b="0" i="0" u="none" strike="noStrike" kern="1200" cap="none" spc="0" baseline="0">
          <a:solidFill>
            <a:srgbClr val="000000"/>
          </a:solidFill>
          <a:uFillTx/>
          <a:latin typeface="Calibri"/>
        </a:defRPr>
      </a:lvl3pPr>
      <a:lvl4pPr marL="1600200" marR="0" lvl="3" indent="-228600" algn="l" defTabSz="914400" rtl="0" fontAlgn="auto" hangingPunct="1">
        <a:lnSpc>
          <a:spcPct val="90000"/>
        </a:lnSpc>
        <a:spcBef>
          <a:spcPts val="500"/>
        </a:spcBef>
        <a:spcAft>
          <a:spcPts val="0"/>
        </a:spcAft>
        <a:buSzPct val="100000"/>
        <a:buFont typeface="Arial" pitchFamily="34"/>
        <a:buChar char="•"/>
        <a:tabLst/>
        <a:defRPr lang="en-US" sz="1800" b="0" i="0" u="none" strike="noStrike" kern="1200" cap="none" spc="0" baseline="0">
          <a:solidFill>
            <a:srgbClr val="000000"/>
          </a:solidFill>
          <a:uFillTx/>
          <a:latin typeface="Calibri"/>
        </a:defRPr>
      </a:lvl4pPr>
      <a:lvl5pPr marL="2057400" marR="0" lvl="4" indent="-228600" algn="l" defTabSz="914400" rtl="0" fontAlgn="auto" hangingPunct="1">
        <a:lnSpc>
          <a:spcPct val="90000"/>
        </a:lnSpc>
        <a:spcBef>
          <a:spcPts val="500"/>
        </a:spcBef>
        <a:spcAft>
          <a:spcPts val="0"/>
        </a:spcAft>
        <a:buSzPct val="100000"/>
        <a:buFont typeface="Arial" pitchFamily="34"/>
        <a:buChar char="•"/>
        <a:tabLst/>
        <a:defRPr lang="en-US" sz="1800" b="0" i="0" u="none" strike="noStrike" kern="1200" cap="none" spc="0" baseline="0">
          <a:solidFill>
            <a:srgbClr val="000000"/>
          </a:solidFill>
          <a:uFillTx/>
          <a:latin typeface="Calibri"/>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jpeg"/><Relationship Id="rId7" Type="http://schemas.openxmlformats.org/officeDocument/2006/relationships/image" Target="../media/image9.jpeg"/><Relationship Id="rId2" Type="http://schemas.openxmlformats.org/officeDocument/2006/relationships/image" Target="../media/image3.png"/><Relationship Id="rId1" Type="http://schemas.openxmlformats.org/officeDocument/2006/relationships/slideLayout" Target="../slideLayouts/slideLayout3.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jpeg"/><Relationship Id="rId9" Type="http://schemas.openxmlformats.org/officeDocument/2006/relationships/image" Target="../media/image1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3.xml"/><Relationship Id="rId6" Type="http://schemas.openxmlformats.org/officeDocument/2006/relationships/image" Target="../media/image11.jpg"/><Relationship Id="rId5" Type="http://schemas.openxmlformats.org/officeDocument/2006/relationships/image" Target="../media/image16.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xml"/><Relationship Id="rId1" Type="http://schemas.openxmlformats.org/officeDocument/2006/relationships/slideLayout" Target="../slideLayouts/slideLayout3.xml"/><Relationship Id="rId5" Type="http://schemas.openxmlformats.org/officeDocument/2006/relationships/image" Target="../media/image21.jpeg"/><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902DE05-E00B-4363-ABFE-D5E30D09AE0C}"/>
              </a:ext>
            </a:extLst>
          </p:cNvPr>
          <p:cNvSpPr/>
          <p:nvPr/>
        </p:nvSpPr>
        <p:spPr>
          <a:xfrm>
            <a:off x="-1" y="-28904"/>
            <a:ext cx="12198353" cy="9433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6">
            <a:extLst>
              <a:ext uri="{FF2B5EF4-FFF2-40B4-BE49-F238E27FC236}">
                <a16:creationId xmlns:a16="http://schemas.microsoft.com/office/drawing/2014/main" id="{614F97D5-F9FE-4AA1-86D9-10F83B974077}"/>
              </a:ext>
            </a:extLst>
          </p:cNvPr>
          <p:cNvPicPr>
            <a:picLocks noChangeAspect="1"/>
          </p:cNvPicPr>
          <p:nvPr/>
        </p:nvPicPr>
        <p:blipFill rotWithShape="1">
          <a:blip r:embed="rId2"/>
          <a:srcRect l="6586" t="12543"/>
          <a:stretch/>
        </p:blipFill>
        <p:spPr>
          <a:xfrm>
            <a:off x="16654" y="914399"/>
            <a:ext cx="12198352" cy="5925401"/>
          </a:xfrm>
          <a:prstGeom prst="rect">
            <a:avLst/>
          </a:prstGeom>
          <a:noFill/>
          <a:ln cap="flat">
            <a:noFill/>
          </a:ln>
        </p:spPr>
      </p:pic>
      <p:sp>
        <p:nvSpPr>
          <p:cNvPr id="2" name="Title 1">
            <a:extLst>
              <a:ext uri="{FF2B5EF4-FFF2-40B4-BE49-F238E27FC236}">
                <a16:creationId xmlns:a16="http://schemas.microsoft.com/office/drawing/2014/main" id="{A9A99B9C-E93F-4D70-A82E-0706B9749632}"/>
              </a:ext>
            </a:extLst>
          </p:cNvPr>
          <p:cNvSpPr>
            <a:spLocks noGrp="1"/>
          </p:cNvSpPr>
          <p:nvPr>
            <p:ph type="title"/>
          </p:nvPr>
        </p:nvSpPr>
        <p:spPr>
          <a:xfrm>
            <a:off x="0" y="943303"/>
            <a:ext cx="12191996" cy="509577"/>
          </a:xfrm>
        </p:spPr>
        <p:txBody>
          <a:bodyPr>
            <a:normAutofit/>
          </a:bodyPr>
          <a:lstStyle/>
          <a:p>
            <a:pPr algn="ctr"/>
            <a:r>
              <a:rPr lang="vi-VN" sz="2400" b="1" i="0" u="none" strike="noStrike" kern="1200" baseline="0" dirty="0">
                <a:solidFill>
                  <a:srgbClr val="0070C0"/>
                </a:solidFill>
                <a:latin typeface="+mn-lt"/>
              </a:rPr>
              <a:t>CHƯƠNG TRÌNH PHÁT TRIỂN VẬT LÝ GIAI ĐOẠN 2021 - 2025</a:t>
            </a:r>
            <a:endParaRPr lang="en-US" sz="2400" b="1" dirty="0">
              <a:solidFill>
                <a:srgbClr val="0070C0"/>
              </a:solidFill>
              <a:latin typeface="+mn-lt"/>
            </a:endParaRPr>
          </a:p>
        </p:txBody>
      </p:sp>
      <p:pic>
        <p:nvPicPr>
          <p:cNvPr id="1028" name="Picture 4">
            <a:extLst>
              <a:ext uri="{FF2B5EF4-FFF2-40B4-BE49-F238E27FC236}">
                <a16:creationId xmlns:a16="http://schemas.microsoft.com/office/drawing/2014/main" id="{A58D5268-57F7-4921-89B1-3D826650457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02136" y="-28698"/>
            <a:ext cx="941522" cy="9144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96856E09-66A7-4EDC-B1E9-1059AD90E75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48423" y="-22032"/>
            <a:ext cx="792480" cy="9144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Thông tin quảng bá về Zinmed - Zinmed | Giải pháp quản lý điều trị bệnh  tiểu đường">
            <a:extLst>
              <a:ext uri="{FF2B5EF4-FFF2-40B4-BE49-F238E27FC236}">
                <a16:creationId xmlns:a16="http://schemas.microsoft.com/office/drawing/2014/main" id="{521B5783-6117-4BFB-8488-8A876DBB0A17}"/>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b="13020"/>
          <a:stretch/>
        </p:blipFill>
        <p:spPr bwMode="auto">
          <a:xfrm>
            <a:off x="5144564" y="-32626"/>
            <a:ext cx="971266" cy="873731"/>
          </a:xfrm>
          <a:prstGeom prst="rect">
            <a:avLst/>
          </a:prstGeom>
          <a:solidFill>
            <a:schemeClr val="bg1"/>
          </a:solidFill>
        </p:spPr>
      </p:pic>
      <p:pic>
        <p:nvPicPr>
          <p:cNvPr id="1036" name="Picture 12" descr="NTTU - Đại học Nguyễn Tất Thành - Logo | Facebook">
            <a:extLst>
              <a:ext uri="{FF2B5EF4-FFF2-40B4-BE49-F238E27FC236}">
                <a16:creationId xmlns:a16="http://schemas.microsoft.com/office/drawing/2014/main" id="{1671AC62-E73C-49A3-832C-2060EEA56791}"/>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047565" y="-61464"/>
            <a:ext cx="914400" cy="9144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DFB0179-D165-4D68-A4F0-09AEE5ECC384}"/>
              </a:ext>
            </a:extLst>
          </p:cNvPr>
          <p:cNvSpPr txBox="1"/>
          <p:nvPr/>
        </p:nvSpPr>
        <p:spPr>
          <a:xfrm>
            <a:off x="3281359" y="1771641"/>
            <a:ext cx="8517874" cy="1323439"/>
          </a:xfrm>
          <a:prstGeom prst="rect">
            <a:avLst/>
          </a:prstGeom>
          <a:noFill/>
        </p:spPr>
        <p:txBody>
          <a:bodyPr wrap="square" rtlCol="0">
            <a:spAutoFit/>
          </a:bodyPr>
          <a:lstStyle/>
          <a:p>
            <a:pPr algn="just"/>
            <a:r>
              <a:rPr lang="vi-VN" sz="2000" b="1" dirty="0">
                <a:solidFill>
                  <a:srgbClr val="0070C0"/>
                </a:solidFill>
                <a:cs typeface="Times New Roman" pitchFamily="18" charset="0"/>
              </a:rPr>
              <a:t>Nghiên cứu thiết kế và chế tạo hệ thiết bị đo nồng độ đường huyết không xâm lấn sử dụng công nghệ phân tích quang phổ tán xạ Raman đối với Glucose trong máu phối hợp với học máy trong hỗ trợ theo dõi bệnh đái tháo đường từ xa</a:t>
            </a:r>
            <a:r>
              <a:rPr lang="en-US" sz="2000" b="1" dirty="0">
                <a:solidFill>
                  <a:srgbClr val="0070C0"/>
                </a:solidFill>
                <a:cs typeface="Times New Roman" pitchFamily="18" charset="0"/>
              </a:rPr>
              <a:t>.</a:t>
            </a:r>
            <a:endParaRPr lang="en-US" sz="2000" dirty="0">
              <a:solidFill>
                <a:srgbClr val="0070C0"/>
              </a:solidFill>
            </a:endParaRPr>
          </a:p>
        </p:txBody>
      </p:sp>
      <p:sp>
        <p:nvSpPr>
          <p:cNvPr id="6" name="TextBox 5">
            <a:extLst>
              <a:ext uri="{FF2B5EF4-FFF2-40B4-BE49-F238E27FC236}">
                <a16:creationId xmlns:a16="http://schemas.microsoft.com/office/drawing/2014/main" id="{681035B3-4750-4708-95B5-686C8B42150E}"/>
              </a:ext>
            </a:extLst>
          </p:cNvPr>
          <p:cNvSpPr txBox="1"/>
          <p:nvPr/>
        </p:nvSpPr>
        <p:spPr>
          <a:xfrm>
            <a:off x="1139977" y="1751290"/>
            <a:ext cx="1240404" cy="400110"/>
          </a:xfrm>
          <a:prstGeom prst="rect">
            <a:avLst/>
          </a:prstGeom>
          <a:noFill/>
        </p:spPr>
        <p:txBody>
          <a:bodyPr wrap="none" rtlCol="0">
            <a:spAutoFit/>
          </a:bodyPr>
          <a:lstStyle/>
          <a:p>
            <a:r>
              <a:rPr lang="en-US" sz="2000" b="1" dirty="0" err="1">
                <a:solidFill>
                  <a:srgbClr val="00B0F0"/>
                </a:solidFill>
              </a:rPr>
              <a:t>Tên</a:t>
            </a:r>
            <a:r>
              <a:rPr lang="en-US" sz="2000" b="1" dirty="0">
                <a:solidFill>
                  <a:srgbClr val="00B0F0"/>
                </a:solidFill>
              </a:rPr>
              <a:t> Đề </a:t>
            </a:r>
            <a:r>
              <a:rPr lang="en-US" sz="2000" b="1" dirty="0" err="1">
                <a:solidFill>
                  <a:srgbClr val="00B0F0"/>
                </a:solidFill>
              </a:rPr>
              <a:t>tài</a:t>
            </a:r>
            <a:endParaRPr lang="en-US" sz="2000" b="1" dirty="0">
              <a:solidFill>
                <a:srgbClr val="00B0F0"/>
              </a:solidFill>
            </a:endParaRPr>
          </a:p>
        </p:txBody>
      </p:sp>
      <p:sp>
        <p:nvSpPr>
          <p:cNvPr id="14" name="TextBox 13">
            <a:extLst>
              <a:ext uri="{FF2B5EF4-FFF2-40B4-BE49-F238E27FC236}">
                <a16:creationId xmlns:a16="http://schemas.microsoft.com/office/drawing/2014/main" id="{CEC46DCD-DBA9-4D90-AA81-75B22994BF15}"/>
              </a:ext>
            </a:extLst>
          </p:cNvPr>
          <p:cNvSpPr txBox="1"/>
          <p:nvPr/>
        </p:nvSpPr>
        <p:spPr>
          <a:xfrm>
            <a:off x="1139977" y="3084430"/>
            <a:ext cx="1815177" cy="400110"/>
          </a:xfrm>
          <a:prstGeom prst="rect">
            <a:avLst/>
          </a:prstGeom>
          <a:noFill/>
        </p:spPr>
        <p:txBody>
          <a:bodyPr wrap="none" rtlCol="0">
            <a:spAutoFit/>
          </a:bodyPr>
          <a:lstStyle/>
          <a:p>
            <a:r>
              <a:rPr lang="en-US" sz="2000" b="1" dirty="0" err="1">
                <a:solidFill>
                  <a:srgbClr val="00B0F0"/>
                </a:solidFill>
              </a:rPr>
              <a:t>Tổ</a:t>
            </a:r>
            <a:r>
              <a:rPr lang="en-US" sz="2000" b="1" dirty="0">
                <a:solidFill>
                  <a:srgbClr val="00B0F0"/>
                </a:solidFill>
              </a:rPr>
              <a:t> </a:t>
            </a:r>
            <a:r>
              <a:rPr lang="en-US" sz="2000" b="1" dirty="0" err="1">
                <a:solidFill>
                  <a:srgbClr val="00B0F0"/>
                </a:solidFill>
              </a:rPr>
              <a:t>chức</a:t>
            </a:r>
            <a:r>
              <a:rPr lang="en-US" sz="2000" b="1" dirty="0">
                <a:solidFill>
                  <a:srgbClr val="00B0F0"/>
                </a:solidFill>
              </a:rPr>
              <a:t> </a:t>
            </a:r>
            <a:r>
              <a:rPr lang="en-US" sz="2000" b="1" dirty="0" err="1">
                <a:solidFill>
                  <a:srgbClr val="00B0F0"/>
                </a:solidFill>
              </a:rPr>
              <a:t>chủ</a:t>
            </a:r>
            <a:r>
              <a:rPr lang="en-US" sz="2000" b="1" dirty="0">
                <a:solidFill>
                  <a:srgbClr val="00B0F0"/>
                </a:solidFill>
              </a:rPr>
              <a:t> </a:t>
            </a:r>
            <a:r>
              <a:rPr lang="en-US" sz="2000" b="1" dirty="0" err="1">
                <a:solidFill>
                  <a:srgbClr val="00B0F0"/>
                </a:solidFill>
              </a:rPr>
              <a:t>trì</a:t>
            </a:r>
            <a:r>
              <a:rPr lang="en-US" sz="2000" b="1" dirty="0">
                <a:solidFill>
                  <a:srgbClr val="00B0F0"/>
                </a:solidFill>
              </a:rPr>
              <a:t>:</a:t>
            </a:r>
          </a:p>
        </p:txBody>
      </p:sp>
      <p:sp>
        <p:nvSpPr>
          <p:cNvPr id="15" name="TextBox 14">
            <a:extLst>
              <a:ext uri="{FF2B5EF4-FFF2-40B4-BE49-F238E27FC236}">
                <a16:creationId xmlns:a16="http://schemas.microsoft.com/office/drawing/2014/main" id="{126081BF-2CF4-4851-A063-D66816C1E860}"/>
              </a:ext>
            </a:extLst>
          </p:cNvPr>
          <p:cNvSpPr txBox="1"/>
          <p:nvPr/>
        </p:nvSpPr>
        <p:spPr>
          <a:xfrm>
            <a:off x="3281359" y="3116996"/>
            <a:ext cx="8517874" cy="400110"/>
          </a:xfrm>
          <a:prstGeom prst="rect">
            <a:avLst/>
          </a:prstGeom>
          <a:noFill/>
        </p:spPr>
        <p:txBody>
          <a:bodyPr wrap="square" rtlCol="0">
            <a:spAutoFit/>
          </a:bodyPr>
          <a:lstStyle/>
          <a:p>
            <a:pPr algn="just"/>
            <a:r>
              <a:rPr lang="en-US" sz="2000" b="1" dirty="0">
                <a:solidFill>
                  <a:srgbClr val="0070C0"/>
                </a:solidFill>
                <a:cs typeface="Times New Roman" pitchFamily="18" charset="0"/>
              </a:rPr>
              <a:t>Trường </a:t>
            </a:r>
            <a:r>
              <a:rPr lang="en-US" sz="2000" b="1" dirty="0" err="1">
                <a:solidFill>
                  <a:srgbClr val="0070C0"/>
                </a:solidFill>
                <a:cs typeface="Times New Roman" pitchFamily="18" charset="0"/>
              </a:rPr>
              <a:t>Đại</a:t>
            </a:r>
            <a:r>
              <a:rPr lang="en-US" sz="2000" b="1" dirty="0">
                <a:solidFill>
                  <a:srgbClr val="0070C0"/>
                </a:solidFill>
                <a:cs typeface="Times New Roman" pitchFamily="18" charset="0"/>
              </a:rPr>
              <a:t> học Nguyễn </a:t>
            </a:r>
            <a:r>
              <a:rPr lang="en-US" sz="2000" b="1" dirty="0" err="1">
                <a:solidFill>
                  <a:srgbClr val="0070C0"/>
                </a:solidFill>
                <a:cs typeface="Times New Roman" pitchFamily="18" charset="0"/>
              </a:rPr>
              <a:t>Tất</a:t>
            </a:r>
            <a:r>
              <a:rPr lang="en-US" sz="2000" b="1" dirty="0">
                <a:solidFill>
                  <a:srgbClr val="0070C0"/>
                </a:solidFill>
                <a:cs typeface="Times New Roman" pitchFamily="18" charset="0"/>
              </a:rPr>
              <a:t> </a:t>
            </a:r>
            <a:r>
              <a:rPr lang="en-US" sz="2000" b="1" dirty="0" err="1">
                <a:solidFill>
                  <a:srgbClr val="0070C0"/>
                </a:solidFill>
                <a:cs typeface="Times New Roman" pitchFamily="18" charset="0"/>
              </a:rPr>
              <a:t>Thành</a:t>
            </a:r>
            <a:endParaRPr lang="en-US" sz="2000" dirty="0">
              <a:solidFill>
                <a:srgbClr val="0070C0"/>
              </a:solidFill>
            </a:endParaRPr>
          </a:p>
        </p:txBody>
      </p:sp>
      <p:sp>
        <p:nvSpPr>
          <p:cNvPr id="16" name="TextBox 15">
            <a:extLst>
              <a:ext uri="{FF2B5EF4-FFF2-40B4-BE49-F238E27FC236}">
                <a16:creationId xmlns:a16="http://schemas.microsoft.com/office/drawing/2014/main" id="{361CA976-00EC-4835-B5A1-C3EFB950CA41}"/>
              </a:ext>
            </a:extLst>
          </p:cNvPr>
          <p:cNvSpPr txBox="1"/>
          <p:nvPr/>
        </p:nvSpPr>
        <p:spPr>
          <a:xfrm>
            <a:off x="1139977" y="3643867"/>
            <a:ext cx="2067297" cy="400110"/>
          </a:xfrm>
          <a:prstGeom prst="rect">
            <a:avLst/>
          </a:prstGeom>
          <a:noFill/>
        </p:spPr>
        <p:txBody>
          <a:bodyPr wrap="none" rtlCol="0">
            <a:spAutoFit/>
          </a:bodyPr>
          <a:lstStyle/>
          <a:p>
            <a:r>
              <a:rPr lang="en-US" sz="2000" b="1" dirty="0" err="1">
                <a:solidFill>
                  <a:srgbClr val="00B0F0"/>
                </a:solidFill>
              </a:rPr>
              <a:t>Chủ</a:t>
            </a:r>
            <a:r>
              <a:rPr lang="en-US" sz="2000" b="1" dirty="0">
                <a:solidFill>
                  <a:srgbClr val="00B0F0"/>
                </a:solidFill>
              </a:rPr>
              <a:t> </a:t>
            </a:r>
            <a:r>
              <a:rPr lang="en-US" sz="2000" b="1" dirty="0" err="1">
                <a:solidFill>
                  <a:srgbClr val="00B0F0"/>
                </a:solidFill>
              </a:rPr>
              <a:t>nhiệm</a:t>
            </a:r>
            <a:r>
              <a:rPr lang="en-US" sz="2000" b="1" dirty="0">
                <a:solidFill>
                  <a:srgbClr val="00B0F0"/>
                </a:solidFill>
              </a:rPr>
              <a:t> </a:t>
            </a:r>
            <a:r>
              <a:rPr lang="en-US" sz="2000" b="1" dirty="0" err="1">
                <a:solidFill>
                  <a:srgbClr val="00B0F0"/>
                </a:solidFill>
              </a:rPr>
              <a:t>đề</a:t>
            </a:r>
            <a:r>
              <a:rPr lang="en-US" sz="2000" b="1" dirty="0">
                <a:solidFill>
                  <a:srgbClr val="00B0F0"/>
                </a:solidFill>
              </a:rPr>
              <a:t> </a:t>
            </a:r>
            <a:r>
              <a:rPr lang="en-US" sz="2000" b="1" dirty="0" err="1">
                <a:solidFill>
                  <a:srgbClr val="00B0F0"/>
                </a:solidFill>
              </a:rPr>
              <a:t>tài</a:t>
            </a:r>
            <a:r>
              <a:rPr lang="en-US" sz="2000" b="1" dirty="0">
                <a:solidFill>
                  <a:srgbClr val="00B0F0"/>
                </a:solidFill>
              </a:rPr>
              <a:t>:</a:t>
            </a:r>
          </a:p>
        </p:txBody>
      </p:sp>
      <p:sp>
        <p:nvSpPr>
          <p:cNvPr id="17" name="TextBox 16">
            <a:extLst>
              <a:ext uri="{FF2B5EF4-FFF2-40B4-BE49-F238E27FC236}">
                <a16:creationId xmlns:a16="http://schemas.microsoft.com/office/drawing/2014/main" id="{773332B2-D9D4-4F27-823B-88BB3F4279D4}"/>
              </a:ext>
            </a:extLst>
          </p:cNvPr>
          <p:cNvSpPr txBox="1"/>
          <p:nvPr/>
        </p:nvSpPr>
        <p:spPr>
          <a:xfrm>
            <a:off x="3281359" y="3643867"/>
            <a:ext cx="8517874" cy="400110"/>
          </a:xfrm>
          <a:prstGeom prst="rect">
            <a:avLst/>
          </a:prstGeom>
          <a:noFill/>
        </p:spPr>
        <p:txBody>
          <a:bodyPr wrap="square" rtlCol="0">
            <a:spAutoFit/>
          </a:bodyPr>
          <a:lstStyle/>
          <a:p>
            <a:pPr algn="just"/>
            <a:r>
              <a:rPr lang="en-US" sz="2000" b="1" dirty="0">
                <a:solidFill>
                  <a:srgbClr val="0070C0"/>
                </a:solidFill>
                <a:cs typeface="Times New Roman" pitchFamily="18" charset="0"/>
              </a:rPr>
              <a:t>PGS.TS Nguyễn Thanh </a:t>
            </a:r>
            <a:r>
              <a:rPr lang="en-US" sz="2000" b="1" dirty="0" err="1">
                <a:solidFill>
                  <a:srgbClr val="0070C0"/>
                </a:solidFill>
                <a:cs typeface="Times New Roman" pitchFamily="18" charset="0"/>
              </a:rPr>
              <a:t>Tùng</a:t>
            </a:r>
            <a:endParaRPr lang="en-US" sz="2000" dirty="0">
              <a:solidFill>
                <a:srgbClr val="0070C0"/>
              </a:solidFill>
            </a:endParaRPr>
          </a:p>
        </p:txBody>
      </p:sp>
      <p:sp>
        <p:nvSpPr>
          <p:cNvPr id="18" name="TextBox 17">
            <a:extLst>
              <a:ext uri="{FF2B5EF4-FFF2-40B4-BE49-F238E27FC236}">
                <a16:creationId xmlns:a16="http://schemas.microsoft.com/office/drawing/2014/main" id="{EA356AD8-13A2-45E6-B46A-E880B1A1B870}"/>
              </a:ext>
            </a:extLst>
          </p:cNvPr>
          <p:cNvSpPr txBox="1"/>
          <p:nvPr/>
        </p:nvSpPr>
        <p:spPr>
          <a:xfrm>
            <a:off x="1147532" y="4117756"/>
            <a:ext cx="2013693" cy="400110"/>
          </a:xfrm>
          <a:prstGeom prst="rect">
            <a:avLst/>
          </a:prstGeom>
          <a:noFill/>
        </p:spPr>
        <p:txBody>
          <a:bodyPr wrap="none" rtlCol="0">
            <a:spAutoFit/>
          </a:bodyPr>
          <a:lstStyle/>
          <a:p>
            <a:r>
              <a:rPr lang="en-US" sz="2000" b="1" dirty="0">
                <a:solidFill>
                  <a:srgbClr val="00B0F0"/>
                </a:solidFill>
              </a:rPr>
              <a:t>Thư </a:t>
            </a:r>
            <a:r>
              <a:rPr lang="en-US" sz="2000" b="1" dirty="0" err="1">
                <a:solidFill>
                  <a:srgbClr val="00B0F0"/>
                </a:solidFill>
              </a:rPr>
              <a:t>ký</a:t>
            </a:r>
            <a:r>
              <a:rPr lang="en-US" sz="2000" b="1" dirty="0">
                <a:solidFill>
                  <a:srgbClr val="00B0F0"/>
                </a:solidFill>
              </a:rPr>
              <a:t> khoa học:</a:t>
            </a:r>
          </a:p>
        </p:txBody>
      </p:sp>
      <p:sp>
        <p:nvSpPr>
          <p:cNvPr id="19" name="TextBox 18">
            <a:extLst>
              <a:ext uri="{FF2B5EF4-FFF2-40B4-BE49-F238E27FC236}">
                <a16:creationId xmlns:a16="http://schemas.microsoft.com/office/drawing/2014/main" id="{66F5540A-2EA4-4D54-99FB-506CACEB1725}"/>
              </a:ext>
            </a:extLst>
          </p:cNvPr>
          <p:cNvSpPr txBox="1"/>
          <p:nvPr/>
        </p:nvSpPr>
        <p:spPr>
          <a:xfrm>
            <a:off x="3288914" y="4117756"/>
            <a:ext cx="8517874" cy="400110"/>
          </a:xfrm>
          <a:prstGeom prst="rect">
            <a:avLst/>
          </a:prstGeom>
          <a:noFill/>
        </p:spPr>
        <p:txBody>
          <a:bodyPr wrap="square" rtlCol="0">
            <a:spAutoFit/>
          </a:bodyPr>
          <a:lstStyle/>
          <a:p>
            <a:pPr algn="just"/>
            <a:r>
              <a:rPr lang="en-US" sz="2000" b="1" dirty="0">
                <a:solidFill>
                  <a:srgbClr val="0070C0"/>
                </a:solidFill>
                <a:cs typeface="Times New Roman" pitchFamily="18" charset="0"/>
              </a:rPr>
              <a:t>TS. Chử Đức Hoàng</a:t>
            </a:r>
            <a:endParaRPr lang="en-US" sz="2000" dirty="0">
              <a:solidFill>
                <a:srgbClr val="0070C0"/>
              </a:solidFill>
            </a:endParaRPr>
          </a:p>
        </p:txBody>
      </p:sp>
      <p:sp>
        <p:nvSpPr>
          <p:cNvPr id="20" name="TextBox 19">
            <a:extLst>
              <a:ext uri="{FF2B5EF4-FFF2-40B4-BE49-F238E27FC236}">
                <a16:creationId xmlns:a16="http://schemas.microsoft.com/office/drawing/2014/main" id="{D97F967A-7657-42B9-A2FA-A6952B7808CE}"/>
              </a:ext>
            </a:extLst>
          </p:cNvPr>
          <p:cNvSpPr txBox="1"/>
          <p:nvPr/>
        </p:nvSpPr>
        <p:spPr>
          <a:xfrm>
            <a:off x="1147532" y="4603748"/>
            <a:ext cx="2103717" cy="400110"/>
          </a:xfrm>
          <a:prstGeom prst="rect">
            <a:avLst/>
          </a:prstGeom>
          <a:noFill/>
        </p:spPr>
        <p:txBody>
          <a:bodyPr wrap="none" rtlCol="0">
            <a:spAutoFit/>
          </a:bodyPr>
          <a:lstStyle/>
          <a:p>
            <a:r>
              <a:rPr lang="en-US" sz="2000" b="1" dirty="0" err="1">
                <a:solidFill>
                  <a:srgbClr val="00B0F0"/>
                </a:solidFill>
              </a:rPr>
              <a:t>Tổ</a:t>
            </a:r>
            <a:r>
              <a:rPr lang="en-US" sz="2000" b="1" dirty="0">
                <a:solidFill>
                  <a:srgbClr val="00B0F0"/>
                </a:solidFill>
              </a:rPr>
              <a:t> </a:t>
            </a:r>
            <a:r>
              <a:rPr lang="en-US" sz="2000" b="1" dirty="0" err="1">
                <a:solidFill>
                  <a:srgbClr val="00B0F0"/>
                </a:solidFill>
              </a:rPr>
              <a:t>chức</a:t>
            </a:r>
            <a:r>
              <a:rPr lang="en-US" sz="2000" b="1" dirty="0">
                <a:solidFill>
                  <a:srgbClr val="00B0F0"/>
                </a:solidFill>
              </a:rPr>
              <a:t> </a:t>
            </a:r>
            <a:r>
              <a:rPr lang="en-US" sz="2000" b="1" dirty="0" err="1">
                <a:solidFill>
                  <a:srgbClr val="00B0F0"/>
                </a:solidFill>
              </a:rPr>
              <a:t>phối</a:t>
            </a:r>
            <a:r>
              <a:rPr lang="en-US" sz="2000" b="1" dirty="0">
                <a:solidFill>
                  <a:srgbClr val="00B0F0"/>
                </a:solidFill>
              </a:rPr>
              <a:t> </a:t>
            </a:r>
            <a:r>
              <a:rPr lang="en-US" sz="2000" b="1" dirty="0" err="1">
                <a:solidFill>
                  <a:srgbClr val="00B0F0"/>
                </a:solidFill>
              </a:rPr>
              <a:t>hợp</a:t>
            </a:r>
            <a:r>
              <a:rPr lang="en-US" sz="2000" b="1" dirty="0">
                <a:solidFill>
                  <a:srgbClr val="00B0F0"/>
                </a:solidFill>
              </a:rPr>
              <a:t>:</a:t>
            </a:r>
          </a:p>
        </p:txBody>
      </p:sp>
      <p:sp>
        <p:nvSpPr>
          <p:cNvPr id="21" name="TextBox 20">
            <a:extLst>
              <a:ext uri="{FF2B5EF4-FFF2-40B4-BE49-F238E27FC236}">
                <a16:creationId xmlns:a16="http://schemas.microsoft.com/office/drawing/2014/main" id="{6E2AD5F5-A914-441B-80B8-A3ECA76F2380}"/>
              </a:ext>
            </a:extLst>
          </p:cNvPr>
          <p:cNvSpPr txBox="1"/>
          <p:nvPr/>
        </p:nvSpPr>
        <p:spPr>
          <a:xfrm>
            <a:off x="3281359" y="4603748"/>
            <a:ext cx="8517874" cy="1938992"/>
          </a:xfrm>
          <a:prstGeom prst="rect">
            <a:avLst/>
          </a:prstGeom>
          <a:noFill/>
        </p:spPr>
        <p:txBody>
          <a:bodyPr wrap="square" rtlCol="0">
            <a:spAutoFit/>
          </a:bodyPr>
          <a:lstStyle/>
          <a:p>
            <a:pPr marL="457200" indent="-457200" algn="just">
              <a:buFont typeface="+mj-lt"/>
              <a:buAutoNum type="arabicPeriod"/>
            </a:pPr>
            <a:r>
              <a:rPr lang="en-US" sz="2000" b="1" dirty="0" err="1">
                <a:solidFill>
                  <a:srgbClr val="0070C0"/>
                </a:solidFill>
                <a:cs typeface="Times New Roman" pitchFamily="18" charset="0"/>
              </a:rPr>
              <a:t>Công</a:t>
            </a:r>
            <a:r>
              <a:rPr lang="en-US" sz="2000" b="1" dirty="0">
                <a:solidFill>
                  <a:srgbClr val="0070C0"/>
                </a:solidFill>
                <a:cs typeface="Times New Roman" pitchFamily="18" charset="0"/>
              </a:rPr>
              <a:t> ty </a:t>
            </a:r>
            <a:r>
              <a:rPr lang="en-US" sz="2000" b="1" dirty="0" err="1">
                <a:solidFill>
                  <a:srgbClr val="0070C0"/>
                </a:solidFill>
                <a:cs typeface="Times New Roman" pitchFamily="18" charset="0"/>
              </a:rPr>
              <a:t>Cổ</a:t>
            </a:r>
            <a:r>
              <a:rPr lang="en-US" sz="2000" b="1" dirty="0">
                <a:solidFill>
                  <a:srgbClr val="0070C0"/>
                </a:solidFill>
                <a:cs typeface="Times New Roman" pitchFamily="18" charset="0"/>
              </a:rPr>
              <a:t> </a:t>
            </a:r>
            <a:r>
              <a:rPr lang="en-US" sz="2000" b="1" dirty="0" err="1">
                <a:solidFill>
                  <a:srgbClr val="0070C0"/>
                </a:solidFill>
                <a:cs typeface="Times New Roman" pitchFamily="18" charset="0"/>
              </a:rPr>
              <a:t>phần</a:t>
            </a:r>
            <a:r>
              <a:rPr lang="en-US" sz="2000" b="1" dirty="0">
                <a:solidFill>
                  <a:srgbClr val="0070C0"/>
                </a:solidFill>
                <a:cs typeface="Times New Roman" pitchFamily="18" charset="0"/>
              </a:rPr>
              <a:t> </a:t>
            </a:r>
            <a:r>
              <a:rPr lang="en-US" sz="2000" b="1" dirty="0" err="1">
                <a:solidFill>
                  <a:srgbClr val="0070C0"/>
                </a:solidFill>
                <a:cs typeface="Times New Roman" pitchFamily="18" charset="0"/>
              </a:rPr>
              <a:t>Zinmed</a:t>
            </a:r>
            <a:r>
              <a:rPr lang="en-US" sz="2000" b="1" dirty="0">
                <a:solidFill>
                  <a:srgbClr val="0070C0"/>
                </a:solidFill>
                <a:cs typeface="Times New Roman" pitchFamily="18" charset="0"/>
              </a:rPr>
              <a:t> </a:t>
            </a:r>
            <a:r>
              <a:rPr lang="en-US" sz="2000" b="1" dirty="0" err="1">
                <a:solidFill>
                  <a:srgbClr val="0070C0"/>
                </a:solidFill>
                <a:cs typeface="Times New Roman" pitchFamily="18" charset="0"/>
              </a:rPr>
              <a:t>Việt</a:t>
            </a:r>
            <a:r>
              <a:rPr lang="en-US" sz="2000" b="1" dirty="0">
                <a:solidFill>
                  <a:srgbClr val="0070C0"/>
                </a:solidFill>
                <a:cs typeface="Times New Roman" pitchFamily="18" charset="0"/>
              </a:rPr>
              <a:t> Nam</a:t>
            </a:r>
          </a:p>
          <a:p>
            <a:pPr marL="457200" indent="-457200" algn="just">
              <a:buFont typeface="+mj-lt"/>
              <a:buAutoNum type="arabicPeriod"/>
            </a:pPr>
            <a:r>
              <a:rPr lang="en-US" sz="2000" b="1" dirty="0" err="1">
                <a:solidFill>
                  <a:srgbClr val="0070C0"/>
                </a:solidFill>
                <a:cs typeface="Times New Roman" pitchFamily="18" charset="0"/>
              </a:rPr>
              <a:t>Bệnh</a:t>
            </a:r>
            <a:r>
              <a:rPr lang="en-US" sz="2000" b="1" dirty="0">
                <a:solidFill>
                  <a:srgbClr val="0070C0"/>
                </a:solidFill>
                <a:cs typeface="Times New Roman" pitchFamily="18" charset="0"/>
              </a:rPr>
              <a:t> </a:t>
            </a:r>
            <a:r>
              <a:rPr lang="en-US" sz="2000" b="1" dirty="0" err="1">
                <a:solidFill>
                  <a:srgbClr val="0070C0"/>
                </a:solidFill>
                <a:cs typeface="Times New Roman" pitchFamily="18" charset="0"/>
              </a:rPr>
              <a:t>viện</a:t>
            </a:r>
            <a:r>
              <a:rPr lang="en-US" sz="2000" b="1" dirty="0">
                <a:solidFill>
                  <a:srgbClr val="0070C0"/>
                </a:solidFill>
                <a:cs typeface="Times New Roman" pitchFamily="18" charset="0"/>
              </a:rPr>
              <a:t> </a:t>
            </a:r>
            <a:r>
              <a:rPr lang="en-US" sz="2000" b="1" dirty="0" err="1">
                <a:solidFill>
                  <a:srgbClr val="0070C0"/>
                </a:solidFill>
                <a:cs typeface="Times New Roman" pitchFamily="18" charset="0"/>
              </a:rPr>
              <a:t>Trung</a:t>
            </a:r>
            <a:r>
              <a:rPr lang="en-US" sz="2000" b="1" dirty="0">
                <a:solidFill>
                  <a:srgbClr val="0070C0"/>
                </a:solidFill>
                <a:cs typeface="Times New Roman" pitchFamily="18" charset="0"/>
              </a:rPr>
              <a:t> </a:t>
            </a:r>
            <a:r>
              <a:rPr lang="en-US" sz="2000" b="1" dirty="0" err="1">
                <a:solidFill>
                  <a:srgbClr val="0070C0"/>
                </a:solidFill>
                <a:cs typeface="Times New Roman" pitchFamily="18" charset="0"/>
              </a:rPr>
              <a:t>ương</a:t>
            </a:r>
            <a:r>
              <a:rPr lang="en-US" sz="2000" b="1" dirty="0">
                <a:solidFill>
                  <a:srgbClr val="0070C0"/>
                </a:solidFill>
                <a:cs typeface="Times New Roman" pitchFamily="18" charset="0"/>
              </a:rPr>
              <a:t> </a:t>
            </a:r>
            <a:r>
              <a:rPr lang="en-US" sz="2000" b="1" dirty="0" err="1">
                <a:solidFill>
                  <a:srgbClr val="0070C0"/>
                </a:solidFill>
                <a:cs typeface="Times New Roman" pitchFamily="18" charset="0"/>
              </a:rPr>
              <a:t>Quân</a:t>
            </a:r>
            <a:r>
              <a:rPr lang="en-US" sz="2000" b="1" dirty="0">
                <a:solidFill>
                  <a:srgbClr val="0070C0"/>
                </a:solidFill>
                <a:cs typeface="Times New Roman" pitchFamily="18" charset="0"/>
              </a:rPr>
              <a:t> </a:t>
            </a:r>
            <a:r>
              <a:rPr lang="en-US" sz="2000" b="1" dirty="0" err="1">
                <a:solidFill>
                  <a:srgbClr val="0070C0"/>
                </a:solidFill>
                <a:cs typeface="Times New Roman" pitchFamily="18" charset="0"/>
              </a:rPr>
              <a:t>Đội</a:t>
            </a:r>
            <a:r>
              <a:rPr lang="en-US" sz="2000" b="1" dirty="0">
                <a:solidFill>
                  <a:srgbClr val="0070C0"/>
                </a:solidFill>
                <a:cs typeface="Times New Roman" pitchFamily="18" charset="0"/>
              </a:rPr>
              <a:t> 108</a:t>
            </a:r>
          </a:p>
          <a:p>
            <a:pPr marL="457200" indent="-457200" algn="just">
              <a:buFont typeface="+mj-lt"/>
              <a:buAutoNum type="arabicPeriod"/>
            </a:pPr>
            <a:r>
              <a:rPr lang="en-US" sz="2000" b="1" dirty="0">
                <a:solidFill>
                  <a:srgbClr val="0070C0"/>
                </a:solidFill>
                <a:cs typeface="Times New Roman" pitchFamily="18" charset="0"/>
              </a:rPr>
              <a:t>Học </a:t>
            </a:r>
            <a:r>
              <a:rPr lang="en-US" sz="2000" b="1" dirty="0" err="1">
                <a:solidFill>
                  <a:srgbClr val="0070C0"/>
                </a:solidFill>
                <a:cs typeface="Times New Roman" pitchFamily="18" charset="0"/>
              </a:rPr>
              <a:t>viện</a:t>
            </a:r>
            <a:r>
              <a:rPr lang="en-US" sz="2000" b="1" dirty="0">
                <a:solidFill>
                  <a:srgbClr val="0070C0"/>
                </a:solidFill>
                <a:cs typeface="Times New Roman" pitchFamily="18" charset="0"/>
              </a:rPr>
              <a:t> </a:t>
            </a:r>
            <a:r>
              <a:rPr lang="en-US" sz="2000" b="1" dirty="0" err="1">
                <a:solidFill>
                  <a:srgbClr val="0070C0"/>
                </a:solidFill>
                <a:cs typeface="Times New Roman" pitchFamily="18" charset="0"/>
              </a:rPr>
              <a:t>Quân</a:t>
            </a:r>
            <a:r>
              <a:rPr lang="en-US" sz="2000" b="1" dirty="0">
                <a:solidFill>
                  <a:srgbClr val="0070C0"/>
                </a:solidFill>
                <a:cs typeface="Times New Roman" pitchFamily="18" charset="0"/>
              </a:rPr>
              <a:t> Y</a:t>
            </a:r>
          </a:p>
          <a:p>
            <a:pPr marL="457200" indent="-457200" algn="just">
              <a:buFont typeface="+mj-lt"/>
              <a:buAutoNum type="arabicPeriod"/>
            </a:pPr>
            <a:r>
              <a:rPr lang="en-US" sz="2000" b="1" dirty="0">
                <a:solidFill>
                  <a:srgbClr val="0070C0"/>
                </a:solidFill>
                <a:cs typeface="Times New Roman" pitchFamily="18" charset="0"/>
              </a:rPr>
              <a:t>Khoa </a:t>
            </a:r>
            <a:r>
              <a:rPr lang="en-US" sz="2000" b="1" dirty="0" err="1">
                <a:solidFill>
                  <a:srgbClr val="0070C0"/>
                </a:solidFill>
                <a:cs typeface="Times New Roman" pitchFamily="18" charset="0"/>
              </a:rPr>
              <a:t>Quốc</a:t>
            </a:r>
            <a:r>
              <a:rPr lang="en-US" sz="2000" b="1" dirty="0">
                <a:solidFill>
                  <a:srgbClr val="0070C0"/>
                </a:solidFill>
                <a:cs typeface="Times New Roman" pitchFamily="18" charset="0"/>
              </a:rPr>
              <a:t> </a:t>
            </a:r>
            <a:r>
              <a:rPr lang="en-US" sz="2000" b="1" dirty="0" err="1">
                <a:solidFill>
                  <a:srgbClr val="0070C0"/>
                </a:solidFill>
                <a:cs typeface="Times New Roman" pitchFamily="18" charset="0"/>
              </a:rPr>
              <a:t>tế</a:t>
            </a:r>
            <a:r>
              <a:rPr lang="en-US" sz="2000" b="1" dirty="0">
                <a:solidFill>
                  <a:srgbClr val="0070C0"/>
                </a:solidFill>
                <a:cs typeface="Times New Roman" pitchFamily="18" charset="0"/>
              </a:rPr>
              <a:t>-ĐHQGHN</a:t>
            </a:r>
          </a:p>
          <a:p>
            <a:pPr marL="457200" indent="-457200" algn="just">
              <a:buFont typeface="+mj-lt"/>
              <a:buAutoNum type="arabicPeriod"/>
            </a:pPr>
            <a:r>
              <a:rPr lang="en-US" sz="2000" b="1" dirty="0" err="1">
                <a:solidFill>
                  <a:srgbClr val="0070C0"/>
                </a:solidFill>
                <a:cs typeface="Times New Roman" pitchFamily="18" charset="0"/>
              </a:rPr>
              <a:t>Công</a:t>
            </a:r>
            <a:r>
              <a:rPr lang="en-US" sz="2000" b="1" dirty="0">
                <a:solidFill>
                  <a:srgbClr val="0070C0"/>
                </a:solidFill>
                <a:cs typeface="Times New Roman" pitchFamily="18" charset="0"/>
              </a:rPr>
              <a:t> ty TNHH </a:t>
            </a:r>
            <a:r>
              <a:rPr lang="en-US" sz="2000" b="1" dirty="0" err="1">
                <a:solidFill>
                  <a:srgbClr val="0070C0"/>
                </a:solidFill>
                <a:cs typeface="Times New Roman" pitchFamily="18" charset="0"/>
              </a:rPr>
              <a:t>Công</a:t>
            </a:r>
            <a:r>
              <a:rPr lang="en-US" sz="2000" b="1" dirty="0">
                <a:solidFill>
                  <a:srgbClr val="0070C0"/>
                </a:solidFill>
                <a:cs typeface="Times New Roman" pitchFamily="18" charset="0"/>
              </a:rPr>
              <a:t> nghệ và </a:t>
            </a:r>
            <a:r>
              <a:rPr lang="en-US" sz="2000" b="1" dirty="0" err="1">
                <a:solidFill>
                  <a:srgbClr val="0070C0"/>
                </a:solidFill>
                <a:cs typeface="Times New Roman" pitchFamily="18" charset="0"/>
              </a:rPr>
              <a:t>Ứng</a:t>
            </a:r>
            <a:r>
              <a:rPr lang="en-US" sz="2000" b="1" dirty="0">
                <a:solidFill>
                  <a:srgbClr val="0070C0"/>
                </a:solidFill>
                <a:cs typeface="Times New Roman" pitchFamily="18" charset="0"/>
              </a:rPr>
              <a:t> </a:t>
            </a:r>
            <a:r>
              <a:rPr lang="en-US" sz="2000" b="1" dirty="0" err="1">
                <a:solidFill>
                  <a:srgbClr val="0070C0"/>
                </a:solidFill>
                <a:cs typeface="Times New Roman" pitchFamily="18" charset="0"/>
              </a:rPr>
              <a:t>dụng</a:t>
            </a:r>
            <a:r>
              <a:rPr lang="en-US" sz="2000" b="1" dirty="0">
                <a:solidFill>
                  <a:srgbClr val="0070C0"/>
                </a:solidFill>
                <a:cs typeface="Times New Roman" pitchFamily="18" charset="0"/>
              </a:rPr>
              <a:t> </a:t>
            </a:r>
            <a:r>
              <a:rPr lang="en-US" sz="2000" b="1" dirty="0" err="1">
                <a:solidFill>
                  <a:srgbClr val="0070C0"/>
                </a:solidFill>
                <a:cs typeface="Times New Roman" pitchFamily="18" charset="0"/>
              </a:rPr>
              <a:t>Bách</a:t>
            </a:r>
            <a:r>
              <a:rPr lang="en-US" sz="2000" b="1" dirty="0">
                <a:solidFill>
                  <a:srgbClr val="0070C0"/>
                </a:solidFill>
                <a:cs typeface="Times New Roman" pitchFamily="18" charset="0"/>
              </a:rPr>
              <a:t> Khoa</a:t>
            </a:r>
          </a:p>
          <a:p>
            <a:pPr algn="just"/>
            <a:endParaRPr lang="en-US" sz="2000" b="1" dirty="0">
              <a:solidFill>
                <a:srgbClr val="0070C0"/>
              </a:solidFill>
            </a:endParaRPr>
          </a:p>
        </p:txBody>
      </p:sp>
      <p:sp>
        <p:nvSpPr>
          <p:cNvPr id="22" name="TextBox 21">
            <a:extLst>
              <a:ext uri="{FF2B5EF4-FFF2-40B4-BE49-F238E27FC236}">
                <a16:creationId xmlns:a16="http://schemas.microsoft.com/office/drawing/2014/main" id="{09714B13-A683-4997-A727-5183CDAD1972}"/>
              </a:ext>
            </a:extLst>
          </p:cNvPr>
          <p:cNvSpPr txBox="1"/>
          <p:nvPr/>
        </p:nvSpPr>
        <p:spPr>
          <a:xfrm>
            <a:off x="4418372" y="6476089"/>
            <a:ext cx="1912703" cy="400110"/>
          </a:xfrm>
          <a:prstGeom prst="rect">
            <a:avLst/>
          </a:prstGeom>
          <a:noFill/>
        </p:spPr>
        <p:txBody>
          <a:bodyPr wrap="none" rtlCol="0">
            <a:spAutoFit/>
          </a:bodyPr>
          <a:lstStyle/>
          <a:p>
            <a:r>
              <a:rPr lang="en-US" sz="2000" b="1" dirty="0">
                <a:solidFill>
                  <a:srgbClr val="0070C0"/>
                </a:solidFill>
              </a:rPr>
              <a:t>Hà </a:t>
            </a:r>
            <a:r>
              <a:rPr lang="en-US" sz="2000" b="1" dirty="0" err="1">
                <a:solidFill>
                  <a:srgbClr val="0070C0"/>
                </a:solidFill>
              </a:rPr>
              <a:t>Nội</a:t>
            </a:r>
            <a:r>
              <a:rPr lang="en-US" sz="2000" b="1" dirty="0">
                <a:solidFill>
                  <a:srgbClr val="0070C0"/>
                </a:solidFill>
              </a:rPr>
              <a:t>, 11/2021</a:t>
            </a:r>
          </a:p>
        </p:txBody>
      </p:sp>
      <p:pic>
        <p:nvPicPr>
          <p:cNvPr id="23" name="Picture 2" descr="Welcome to the University of Greenwich, London">
            <a:extLst>
              <a:ext uri="{FF2B5EF4-FFF2-40B4-BE49-F238E27FC236}">
                <a16:creationId xmlns:a16="http://schemas.microsoft.com/office/drawing/2014/main" id="{DB27F475-D82D-4C9C-94FA-3198BE1E1684}"/>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780225" y="-26024"/>
            <a:ext cx="1778805" cy="430264"/>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Công ty TNHH Công nghệ ứng dụng Bách Khoa">
            <a:extLst>
              <a:ext uri="{FF2B5EF4-FFF2-40B4-BE49-F238E27FC236}">
                <a16:creationId xmlns:a16="http://schemas.microsoft.com/office/drawing/2014/main" id="{8E53C8F5-C896-4739-8321-A7CE99247684}"/>
              </a:ext>
            </a:extLst>
          </p:cNvPr>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t="30006" b="28851"/>
          <a:stretch/>
        </p:blipFill>
        <p:spPr bwMode="auto">
          <a:xfrm>
            <a:off x="9791970" y="417203"/>
            <a:ext cx="1778806" cy="516884"/>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12">
            <a:extLst>
              <a:ext uri="{FF2B5EF4-FFF2-40B4-BE49-F238E27FC236}">
                <a16:creationId xmlns:a16="http://schemas.microsoft.com/office/drawing/2014/main" id="{1671AC62-E73C-49A3-832C-2060EEA56791}"/>
              </a:ext>
            </a:extLst>
          </p:cNvPr>
          <p:cNvPicPr>
            <a:picLocks noChangeAspect="1" noChangeArrowheads="1"/>
          </p:cNvPicPr>
          <p:nvPr/>
        </p:nvPicPr>
        <p:blipFill>
          <a:blip r:embed="rId9">
            <a:extLst>
              <a:ext uri="{28A0092B-C50C-407E-A947-70E740481C1C}">
                <a14:useLocalDpi xmlns:a14="http://schemas.microsoft.com/office/drawing/2010/main" val="0"/>
              </a:ext>
            </a:extLst>
          </a:blip>
          <a:stretch>
            <a:fillRect/>
          </a:stretch>
        </p:blipFill>
        <p:spPr bwMode="auto">
          <a:xfrm>
            <a:off x="3679735" y="-75456"/>
            <a:ext cx="646981" cy="914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18612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EDAFA5-4D61-4A49-B1A4-EDDCE5A427F7}"/>
              </a:ext>
            </a:extLst>
          </p:cNvPr>
          <p:cNvSpPr>
            <a:spLocks noGrp="1"/>
          </p:cNvSpPr>
          <p:nvPr>
            <p:ph type="title"/>
          </p:nvPr>
        </p:nvSpPr>
        <p:spPr/>
        <p:txBody>
          <a:bodyPr/>
          <a:lstStyle/>
          <a:p>
            <a:r>
              <a:rPr lang="en-US" dirty="0" err="1"/>
              <a:t>Nội</a:t>
            </a:r>
            <a:r>
              <a:rPr lang="en-US" dirty="0"/>
              <a:t> dung </a:t>
            </a:r>
            <a:r>
              <a:rPr lang="en-US" dirty="0" err="1"/>
              <a:t>thực</a:t>
            </a:r>
            <a:r>
              <a:rPr lang="en-US" dirty="0"/>
              <a:t> </a:t>
            </a:r>
            <a:r>
              <a:rPr lang="en-US" dirty="0" err="1"/>
              <a:t>hiện</a:t>
            </a:r>
            <a:r>
              <a:rPr lang="en-US" dirty="0"/>
              <a:t> </a:t>
            </a:r>
            <a:r>
              <a:rPr lang="en-US" dirty="0" err="1"/>
              <a:t>chính</a:t>
            </a:r>
            <a:endParaRPr lang="en-US" dirty="0"/>
          </a:p>
        </p:txBody>
      </p:sp>
      <p:sp>
        <p:nvSpPr>
          <p:cNvPr id="3" name="Content Placeholder 2">
            <a:extLst>
              <a:ext uri="{FF2B5EF4-FFF2-40B4-BE49-F238E27FC236}">
                <a16:creationId xmlns:a16="http://schemas.microsoft.com/office/drawing/2014/main" id="{A962A35A-184D-4B2E-9FC0-47B81168BCF6}"/>
              </a:ext>
            </a:extLst>
          </p:cNvPr>
          <p:cNvSpPr>
            <a:spLocks noGrp="1"/>
          </p:cNvSpPr>
          <p:nvPr>
            <p:ph idx="4294967295"/>
          </p:nvPr>
        </p:nvSpPr>
        <p:spPr>
          <a:xfrm>
            <a:off x="-76199" y="752811"/>
            <a:ext cx="12191996" cy="6050106"/>
          </a:xfrm>
        </p:spPr>
        <p:txBody>
          <a:bodyPr>
            <a:noAutofit/>
          </a:bodyPr>
          <a:lstStyle/>
          <a:p>
            <a:pPr algn="just"/>
            <a:r>
              <a:rPr lang="vi-VN" dirty="0">
                <a:solidFill>
                  <a:srgbClr val="0070C0"/>
                </a:solidFill>
                <a:latin typeface="Arial" panose="020B0604020202020204" pitchFamily="34" charset="0"/>
                <a:cs typeface="Arial" panose="020B0604020202020204" pitchFamily="34" charset="0"/>
              </a:rPr>
              <a:t>Nội dung 5 : Phân tích, thiết kế hệ thống hệ thống đo chỉ số đường huyết trong máu không xâm lấn sử dụng công nghệ phân tích quang phổ tán xạ raman.</a:t>
            </a:r>
          </a:p>
          <a:p>
            <a:pPr algn="just"/>
            <a:r>
              <a:rPr lang="vi-VN" dirty="0">
                <a:solidFill>
                  <a:srgbClr val="0070C0"/>
                </a:solidFill>
                <a:latin typeface="Arial" panose="020B0604020202020204" pitchFamily="34" charset="0"/>
                <a:cs typeface="Arial" panose="020B0604020202020204" pitchFamily="34" charset="0"/>
              </a:rPr>
              <a:t>Nội dung 6 : Xây dựng và phát triển phương pháp phân tích và xử lý dữ liệu chỉ số đường huyết dùng mạng lưới thần kinh sâu (Deep Neural Network).</a:t>
            </a:r>
          </a:p>
          <a:p>
            <a:pPr algn="just"/>
            <a:r>
              <a:rPr lang="vi-VN" dirty="0">
                <a:solidFill>
                  <a:srgbClr val="0070C0"/>
                </a:solidFill>
                <a:latin typeface="Arial" panose="020B0604020202020204" pitchFamily="34" charset="0"/>
                <a:cs typeface="Arial" panose="020B0604020202020204" pitchFamily="34" charset="0"/>
              </a:rPr>
              <a:t>Nội dung 7 : Chế tạo và lập trình hệ thống đo chỉ số đường huyết trong máu không xâm lấn sử dụng công nghệ phân tích quang phổ tán xạ raman.</a:t>
            </a:r>
          </a:p>
          <a:p>
            <a:pPr algn="just"/>
            <a:r>
              <a:rPr lang="vi-VN" dirty="0">
                <a:solidFill>
                  <a:srgbClr val="0070C0"/>
                </a:solidFill>
                <a:latin typeface="Arial" panose="020B0604020202020204" pitchFamily="34" charset="0"/>
                <a:cs typeface="Arial" panose="020B0604020202020204" pitchFamily="34" charset="0"/>
              </a:rPr>
              <a:t>Nội dung 8 : Tích hợp, thử nghiệm tại các cơ sở y tế và cải tiến hệ thống đo đường huyết không xâm lấn cho các bệnh nhân.</a:t>
            </a:r>
          </a:p>
          <a:p>
            <a:pPr algn="just"/>
            <a:r>
              <a:rPr lang="vi-VN" dirty="0">
                <a:solidFill>
                  <a:srgbClr val="0070C0"/>
                </a:solidFill>
                <a:latin typeface="Arial" panose="020B0604020202020204" pitchFamily="34" charset="0"/>
                <a:cs typeface="Arial" panose="020B0604020202020204" pitchFamily="34" charset="0"/>
              </a:rPr>
              <a:t>Nội dung 9 : Hoàn thiện hệ thống đo đường huyết không xâm lấn.</a:t>
            </a:r>
          </a:p>
          <a:p>
            <a:pPr algn="just"/>
            <a:r>
              <a:rPr lang="vi-VN" dirty="0">
                <a:solidFill>
                  <a:srgbClr val="0070C0"/>
                </a:solidFill>
                <a:latin typeface="Arial" panose="020B0604020202020204" pitchFamily="34" charset="0"/>
                <a:cs typeface="Arial" panose="020B0604020202020204" pitchFamily="34" charset="0"/>
              </a:rPr>
              <a:t>Nội dung 10: Xây dựng các tài liệu hỗ trợ đào tạo, quản lý và hướng dẫn vận hành khai thác toàn bộ giải pháp.</a:t>
            </a:r>
          </a:p>
          <a:p>
            <a:pPr marL="514350" indent="-514350" algn="just">
              <a:buFont typeface="+mj-lt"/>
              <a:buAutoNum type="arabicPeriod"/>
            </a:pPr>
            <a:endParaRPr lang="vi-VN" dirty="0">
              <a:solidFill>
                <a:srgbClr val="0070C0"/>
              </a:solidFill>
              <a:latin typeface="Arial" panose="020B0604020202020204" pitchFamily="34" charset="0"/>
              <a:cs typeface="Arial" panose="020B0604020202020204" pitchFamily="34" charset="0"/>
            </a:endParaRPr>
          </a:p>
          <a:p>
            <a:pPr marL="514350" indent="-514350" algn="just">
              <a:buFont typeface="+mj-lt"/>
              <a:buAutoNum type="arabicPeriod"/>
            </a:pPr>
            <a:endParaRPr lang="vi-VN" dirty="0">
              <a:solidFill>
                <a:srgbClr val="0070C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641245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able 9">
            <a:extLst>
              <a:ext uri="{FF2B5EF4-FFF2-40B4-BE49-F238E27FC236}">
                <a16:creationId xmlns:a16="http://schemas.microsoft.com/office/drawing/2014/main" id="{E7FD4F9D-7A27-4343-B7E8-0C3F2073EF38}"/>
              </a:ext>
            </a:extLst>
          </p:cNvPr>
          <p:cNvGraphicFramePr>
            <a:graphicFrameLocks noGrp="1"/>
          </p:cNvGraphicFramePr>
          <p:nvPr>
            <p:extLst>
              <p:ext uri="{D42A27DB-BD31-4B8C-83A1-F6EECF244321}">
                <p14:modId xmlns:p14="http://schemas.microsoft.com/office/powerpoint/2010/main" val="1577958385"/>
              </p:ext>
            </p:extLst>
          </p:nvPr>
        </p:nvGraphicFramePr>
        <p:xfrm>
          <a:off x="0" y="852475"/>
          <a:ext cx="12192001" cy="6255315"/>
        </p:xfrm>
        <a:graphic>
          <a:graphicData uri="http://schemas.openxmlformats.org/drawingml/2006/table">
            <a:tbl>
              <a:tblPr firstRow="1" bandRow="1">
                <a:tableStyleId>{5C22544A-7EE6-4342-B048-85BDC9FD1C3A}</a:tableStyleId>
              </a:tblPr>
              <a:tblGrid>
                <a:gridCol w="742950">
                  <a:extLst>
                    <a:ext uri="{9D8B030D-6E8A-4147-A177-3AD203B41FA5}">
                      <a16:colId xmlns:a16="http://schemas.microsoft.com/office/drawing/2014/main" val="3334809199"/>
                    </a:ext>
                  </a:extLst>
                </a:gridCol>
                <a:gridCol w="2381250">
                  <a:extLst>
                    <a:ext uri="{9D8B030D-6E8A-4147-A177-3AD203B41FA5}">
                      <a16:colId xmlns:a16="http://schemas.microsoft.com/office/drawing/2014/main" val="4232489300"/>
                    </a:ext>
                  </a:extLst>
                </a:gridCol>
                <a:gridCol w="1574800">
                  <a:extLst>
                    <a:ext uri="{9D8B030D-6E8A-4147-A177-3AD203B41FA5}">
                      <a16:colId xmlns:a16="http://schemas.microsoft.com/office/drawing/2014/main" val="1978650173"/>
                    </a:ext>
                  </a:extLst>
                </a:gridCol>
                <a:gridCol w="7493001">
                  <a:extLst>
                    <a:ext uri="{9D8B030D-6E8A-4147-A177-3AD203B41FA5}">
                      <a16:colId xmlns:a16="http://schemas.microsoft.com/office/drawing/2014/main" val="3478642640"/>
                    </a:ext>
                  </a:extLst>
                </a:gridCol>
              </a:tblGrid>
              <a:tr h="455625">
                <a:tc>
                  <a:txBody>
                    <a:bodyPr/>
                    <a:lstStyle/>
                    <a:p>
                      <a:r>
                        <a:rPr lang="en-US" dirty="0"/>
                        <a:t>TT</a:t>
                      </a:r>
                    </a:p>
                  </a:txBody>
                  <a:tcPr/>
                </a:tc>
                <a:tc>
                  <a:txBody>
                    <a:bodyPr/>
                    <a:lstStyle/>
                    <a:p>
                      <a:r>
                        <a:rPr lang="en-US" dirty="0" err="1"/>
                        <a:t>Tổ</a:t>
                      </a:r>
                      <a:r>
                        <a:rPr lang="en-US" dirty="0"/>
                        <a:t> </a:t>
                      </a:r>
                      <a:r>
                        <a:rPr lang="en-US" dirty="0" err="1"/>
                        <a:t>chức</a:t>
                      </a:r>
                      <a:endParaRPr lang="en-US" dirty="0"/>
                    </a:p>
                  </a:txBody>
                  <a:tcPr/>
                </a:tc>
                <a:tc>
                  <a:txBody>
                    <a:bodyPr/>
                    <a:lstStyle/>
                    <a:p>
                      <a:endParaRPr lang="en-US" dirty="0"/>
                    </a:p>
                  </a:txBody>
                  <a:tcPr/>
                </a:tc>
                <a:tc>
                  <a:txBody>
                    <a:bodyPr/>
                    <a:lstStyle/>
                    <a:p>
                      <a:r>
                        <a:rPr lang="en-US" dirty="0" err="1"/>
                        <a:t>Lĩnh</a:t>
                      </a:r>
                      <a:r>
                        <a:rPr lang="en-US" dirty="0"/>
                        <a:t> </a:t>
                      </a:r>
                      <a:r>
                        <a:rPr lang="en-US" dirty="0" err="1"/>
                        <a:t>vực</a:t>
                      </a:r>
                      <a:r>
                        <a:rPr lang="en-US" dirty="0"/>
                        <a:t> </a:t>
                      </a:r>
                      <a:r>
                        <a:rPr lang="en-US" dirty="0" err="1"/>
                        <a:t>phối</a:t>
                      </a:r>
                      <a:r>
                        <a:rPr lang="en-US" dirty="0"/>
                        <a:t> </a:t>
                      </a:r>
                      <a:r>
                        <a:rPr lang="en-US" dirty="0" err="1"/>
                        <a:t>hợp</a:t>
                      </a:r>
                      <a:r>
                        <a:rPr lang="en-US" dirty="0"/>
                        <a:t> </a:t>
                      </a:r>
                      <a:r>
                        <a:rPr lang="en-US" dirty="0" err="1"/>
                        <a:t>chính</a:t>
                      </a:r>
                      <a:endParaRPr lang="en-US" dirty="0"/>
                    </a:p>
                  </a:txBody>
                  <a:tcPr/>
                </a:tc>
                <a:extLst>
                  <a:ext uri="{0D108BD9-81ED-4DB2-BD59-A6C34878D82A}">
                    <a16:rowId xmlns:a16="http://schemas.microsoft.com/office/drawing/2014/main" val="1123096415"/>
                  </a:ext>
                </a:extLst>
              </a:tr>
              <a:tr h="994010">
                <a:tc>
                  <a:txBody>
                    <a:bodyPr/>
                    <a:lstStyle/>
                    <a:p>
                      <a:pPr algn="ctr"/>
                      <a:r>
                        <a:rPr lang="en-US" b="1" dirty="0"/>
                        <a:t>1</a:t>
                      </a:r>
                    </a:p>
                  </a:txBody>
                  <a:tcPr/>
                </a:tc>
                <a:tc>
                  <a:txBody>
                    <a:bodyPr/>
                    <a:lstStyle/>
                    <a:p>
                      <a:r>
                        <a:rPr lang="en-US" b="1" dirty="0" err="1"/>
                        <a:t>Công</a:t>
                      </a:r>
                      <a:r>
                        <a:rPr lang="en-US" b="1" dirty="0"/>
                        <a:t> ty </a:t>
                      </a:r>
                      <a:r>
                        <a:rPr lang="en-US" b="1" dirty="0" err="1"/>
                        <a:t>Cổ</a:t>
                      </a:r>
                      <a:r>
                        <a:rPr lang="en-US" b="1" dirty="0"/>
                        <a:t> </a:t>
                      </a:r>
                      <a:r>
                        <a:rPr lang="en-US" b="1" dirty="0" err="1"/>
                        <a:t>phần</a:t>
                      </a:r>
                      <a:r>
                        <a:rPr lang="en-US" b="1" dirty="0"/>
                        <a:t> </a:t>
                      </a:r>
                      <a:r>
                        <a:rPr lang="en-US" b="1" dirty="0" err="1"/>
                        <a:t>Zinmed</a:t>
                      </a:r>
                      <a:r>
                        <a:rPr lang="en-US" b="1" dirty="0"/>
                        <a:t> </a:t>
                      </a:r>
                      <a:r>
                        <a:rPr lang="en-US" b="1" dirty="0" err="1"/>
                        <a:t>Việt</a:t>
                      </a:r>
                      <a:r>
                        <a:rPr lang="en-US" b="1" dirty="0"/>
                        <a:t> Nam</a:t>
                      </a:r>
                    </a:p>
                  </a:txBody>
                  <a:tcPr/>
                </a:tc>
                <a:tc>
                  <a:txBody>
                    <a:bodyPr/>
                    <a:lstStyle/>
                    <a:p>
                      <a:endParaRPr lang="en-US" dirty="0"/>
                    </a:p>
                  </a:txBody>
                  <a:tcPr/>
                </a:tc>
                <a:tc>
                  <a:txBody>
                    <a:bodyPr/>
                    <a:lstStyle/>
                    <a:p>
                      <a:pPr marL="457200" marR="0" lvl="0" indent="-457200" algn="l" defTabSz="914400" rtl="0" eaLnBrk="1" fontAlgn="auto" latinLnBrk="0" hangingPunct="1">
                        <a:lnSpc>
                          <a:spcPct val="100000"/>
                        </a:lnSpc>
                        <a:spcBef>
                          <a:spcPts val="0"/>
                        </a:spcBef>
                        <a:spcAft>
                          <a:spcPts val="0"/>
                        </a:spcAft>
                        <a:buClrTx/>
                        <a:buSzTx/>
                        <a:buFont typeface="+mj-lt"/>
                        <a:buAutoNum type="arabicPeriod"/>
                        <a:tabLst/>
                        <a:defRPr/>
                      </a:pPr>
                      <a:r>
                        <a:rPr lang="en-US" sz="2000" dirty="0" err="1">
                          <a:latin typeface="Arial" panose="020B0604020202020204" pitchFamily="34" charset="0"/>
                          <a:cs typeface="Arial" panose="020B0604020202020204" pitchFamily="34" charset="0"/>
                        </a:rPr>
                        <a:t>Phối</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hợp</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nghiên</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cứu</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nội</a:t>
                      </a:r>
                      <a:r>
                        <a:rPr lang="en-US" sz="2000" dirty="0">
                          <a:latin typeface="Arial" panose="020B0604020202020204" pitchFamily="34" charset="0"/>
                          <a:cs typeface="Arial" panose="020B0604020202020204" pitchFamily="34" charset="0"/>
                        </a:rPr>
                        <a:t> dung </a:t>
                      </a:r>
                      <a:r>
                        <a:rPr lang="en-US" sz="2000" dirty="0" err="1">
                          <a:latin typeface="Arial" panose="020B0604020202020204" pitchFamily="34" charset="0"/>
                          <a:cs typeface="Arial" panose="020B0604020202020204" pitchFamily="34" charset="0"/>
                        </a:rPr>
                        <a:t>từ</a:t>
                      </a:r>
                      <a:r>
                        <a:rPr lang="en-US" sz="2000" dirty="0">
                          <a:latin typeface="Arial" panose="020B0604020202020204" pitchFamily="34" charset="0"/>
                          <a:cs typeface="Arial" panose="020B0604020202020204" pitchFamily="34" charset="0"/>
                        </a:rPr>
                        <a:t> 1 </a:t>
                      </a:r>
                      <a:r>
                        <a:rPr lang="en-US" sz="2000" dirty="0" err="1">
                          <a:latin typeface="Arial" panose="020B0604020202020204" pitchFamily="34" charset="0"/>
                          <a:cs typeface="Arial" panose="020B0604020202020204" pitchFamily="34" charset="0"/>
                        </a:rPr>
                        <a:t>đến</a:t>
                      </a:r>
                      <a:r>
                        <a:rPr lang="en-US" sz="2000" dirty="0">
                          <a:latin typeface="Arial" panose="020B0604020202020204" pitchFamily="34" charset="0"/>
                          <a:cs typeface="Arial" panose="020B0604020202020204" pitchFamily="34" charset="0"/>
                        </a:rPr>
                        <a:t> 10 (</a:t>
                      </a:r>
                      <a:r>
                        <a:rPr lang="en-US" sz="2000" dirty="0" err="1">
                          <a:latin typeface="Arial" panose="020B0604020202020204" pitchFamily="34" charset="0"/>
                          <a:cs typeface="Arial" panose="020B0604020202020204" pitchFamily="34" charset="0"/>
                        </a:rPr>
                        <a:t>toàn</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bộ</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nội</a:t>
                      </a:r>
                      <a:r>
                        <a:rPr lang="en-US" sz="2000" dirty="0">
                          <a:latin typeface="Arial" panose="020B0604020202020204" pitchFamily="34" charset="0"/>
                          <a:cs typeface="Arial" panose="020B0604020202020204" pitchFamily="34" charset="0"/>
                        </a:rPr>
                        <a:t> dung </a:t>
                      </a:r>
                      <a:r>
                        <a:rPr lang="en-US" sz="2000" dirty="0" err="1">
                          <a:latin typeface="Arial" panose="020B0604020202020204" pitchFamily="34" charset="0"/>
                          <a:cs typeface="Arial" panose="020B0604020202020204" pitchFamily="34" charset="0"/>
                        </a:rPr>
                        <a:t>của</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đề</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tài</a:t>
                      </a:r>
                      <a:r>
                        <a:rPr lang="en-US" sz="2000" dirty="0">
                          <a:latin typeface="Arial" panose="020B0604020202020204" pitchFamily="34" charset="0"/>
                          <a:cs typeface="Arial" panose="020B0604020202020204" pitchFamily="34" charset="0"/>
                        </a:rPr>
                        <a:t>)</a:t>
                      </a:r>
                    </a:p>
                    <a:p>
                      <a:pPr marL="457200" marR="0" lvl="0" indent="-457200" algn="l" defTabSz="914400" rtl="0" eaLnBrk="1" fontAlgn="auto" latinLnBrk="0" hangingPunct="1">
                        <a:lnSpc>
                          <a:spcPct val="100000"/>
                        </a:lnSpc>
                        <a:spcBef>
                          <a:spcPts val="0"/>
                        </a:spcBef>
                        <a:spcAft>
                          <a:spcPts val="0"/>
                        </a:spcAft>
                        <a:buClrTx/>
                        <a:buSzTx/>
                        <a:buFont typeface="+mj-lt"/>
                        <a:buAutoNum type="arabicPeriod"/>
                        <a:tabLst/>
                        <a:defRPr/>
                      </a:pPr>
                      <a:r>
                        <a:rPr lang="en-US" sz="2000" dirty="0" err="1">
                          <a:latin typeface="Arial" panose="020B0604020202020204" pitchFamily="34" charset="0"/>
                          <a:cs typeface="Arial" panose="020B0604020202020204" pitchFamily="34" charset="0"/>
                        </a:rPr>
                        <a:t>Tiếp</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nhận</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kết</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quả</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đề</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tài</a:t>
                      </a:r>
                      <a:r>
                        <a:rPr lang="en-US" sz="2000" dirty="0">
                          <a:latin typeface="Arial" panose="020B0604020202020204" pitchFamily="34" charset="0"/>
                          <a:cs typeface="Arial" panose="020B0604020202020204" pitchFamily="34" charset="0"/>
                        </a:rPr>
                        <a:t> và </a:t>
                      </a:r>
                      <a:r>
                        <a:rPr lang="en-US" sz="2000" dirty="0" err="1">
                          <a:latin typeface="Arial" panose="020B0604020202020204" pitchFamily="34" charset="0"/>
                          <a:cs typeface="Arial" panose="020B0604020202020204" pitchFamily="34" charset="0"/>
                        </a:rPr>
                        <a:t>tiếp</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tục</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triển</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khai</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phát</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triển</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thành</a:t>
                      </a:r>
                      <a:r>
                        <a:rPr lang="en-US" sz="2000" dirty="0">
                          <a:latin typeface="Arial" panose="020B0604020202020204" pitchFamily="34" charset="0"/>
                          <a:cs typeface="Arial" panose="020B0604020202020204" pitchFamily="34" charset="0"/>
                        </a:rPr>
                        <a:t> dự án</a:t>
                      </a:r>
                    </a:p>
                  </a:txBody>
                  <a:tcPr/>
                </a:tc>
                <a:extLst>
                  <a:ext uri="{0D108BD9-81ED-4DB2-BD59-A6C34878D82A}">
                    <a16:rowId xmlns:a16="http://schemas.microsoft.com/office/drawing/2014/main" val="3752169683"/>
                  </a:ext>
                </a:extLst>
              </a:tr>
              <a:tr h="873760">
                <a:tc>
                  <a:txBody>
                    <a:bodyPr/>
                    <a:lstStyle/>
                    <a:p>
                      <a:pPr algn="ctr"/>
                      <a:r>
                        <a:rPr lang="en-US" b="1"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err="1">
                          <a:solidFill>
                            <a:schemeClr val="tx2">
                              <a:lumMod val="75000"/>
                            </a:schemeClr>
                          </a:solidFill>
                          <a:cs typeface="Times New Roman" pitchFamily="18" charset="0"/>
                        </a:rPr>
                        <a:t>Bệnh</a:t>
                      </a:r>
                      <a:r>
                        <a:rPr lang="en-US" sz="1800" b="1" dirty="0">
                          <a:solidFill>
                            <a:schemeClr val="tx2">
                              <a:lumMod val="75000"/>
                            </a:schemeClr>
                          </a:solidFill>
                          <a:cs typeface="Times New Roman" pitchFamily="18" charset="0"/>
                        </a:rPr>
                        <a:t> </a:t>
                      </a:r>
                      <a:r>
                        <a:rPr lang="en-US" sz="1800" b="1" dirty="0" err="1">
                          <a:solidFill>
                            <a:schemeClr val="tx2">
                              <a:lumMod val="75000"/>
                            </a:schemeClr>
                          </a:solidFill>
                          <a:cs typeface="Times New Roman" pitchFamily="18" charset="0"/>
                        </a:rPr>
                        <a:t>viện</a:t>
                      </a:r>
                      <a:r>
                        <a:rPr lang="en-US" sz="1800" b="1" dirty="0">
                          <a:solidFill>
                            <a:schemeClr val="tx2">
                              <a:lumMod val="75000"/>
                            </a:schemeClr>
                          </a:solidFill>
                          <a:cs typeface="Times New Roman" pitchFamily="18" charset="0"/>
                        </a:rPr>
                        <a:t> </a:t>
                      </a:r>
                      <a:r>
                        <a:rPr lang="en-US" sz="1800" b="1" dirty="0" err="1">
                          <a:solidFill>
                            <a:schemeClr val="tx2">
                              <a:lumMod val="75000"/>
                            </a:schemeClr>
                          </a:solidFill>
                          <a:cs typeface="Times New Roman" pitchFamily="18" charset="0"/>
                        </a:rPr>
                        <a:t>Trung</a:t>
                      </a:r>
                      <a:r>
                        <a:rPr lang="en-US" sz="1800" b="1" dirty="0">
                          <a:solidFill>
                            <a:schemeClr val="tx2">
                              <a:lumMod val="75000"/>
                            </a:schemeClr>
                          </a:solidFill>
                          <a:cs typeface="Times New Roman" pitchFamily="18" charset="0"/>
                        </a:rPr>
                        <a:t> </a:t>
                      </a:r>
                      <a:r>
                        <a:rPr lang="en-US" sz="1800" b="1" dirty="0" err="1">
                          <a:solidFill>
                            <a:schemeClr val="tx2">
                              <a:lumMod val="75000"/>
                            </a:schemeClr>
                          </a:solidFill>
                          <a:cs typeface="Times New Roman" pitchFamily="18" charset="0"/>
                        </a:rPr>
                        <a:t>ương</a:t>
                      </a:r>
                      <a:r>
                        <a:rPr lang="en-US" sz="1800" b="1" dirty="0">
                          <a:solidFill>
                            <a:schemeClr val="tx2">
                              <a:lumMod val="75000"/>
                            </a:schemeClr>
                          </a:solidFill>
                          <a:cs typeface="Times New Roman" pitchFamily="18" charset="0"/>
                        </a:rPr>
                        <a:t> </a:t>
                      </a:r>
                      <a:r>
                        <a:rPr lang="en-US" sz="1800" b="1" dirty="0" err="1">
                          <a:solidFill>
                            <a:schemeClr val="tx2">
                              <a:lumMod val="75000"/>
                            </a:schemeClr>
                          </a:solidFill>
                          <a:cs typeface="Times New Roman" pitchFamily="18" charset="0"/>
                        </a:rPr>
                        <a:t>Quân</a:t>
                      </a:r>
                      <a:r>
                        <a:rPr lang="en-US" sz="1800" b="1" dirty="0">
                          <a:solidFill>
                            <a:schemeClr val="tx2">
                              <a:lumMod val="75000"/>
                            </a:schemeClr>
                          </a:solidFill>
                          <a:cs typeface="Times New Roman" pitchFamily="18" charset="0"/>
                        </a:rPr>
                        <a:t> </a:t>
                      </a:r>
                      <a:r>
                        <a:rPr lang="en-US" sz="1800" b="1" dirty="0" err="1">
                          <a:solidFill>
                            <a:schemeClr val="tx2">
                              <a:lumMod val="75000"/>
                            </a:schemeClr>
                          </a:solidFill>
                          <a:cs typeface="Times New Roman" pitchFamily="18" charset="0"/>
                        </a:rPr>
                        <a:t>Đội</a:t>
                      </a:r>
                      <a:r>
                        <a:rPr lang="en-US" sz="1800" b="1" dirty="0">
                          <a:solidFill>
                            <a:schemeClr val="tx2">
                              <a:lumMod val="75000"/>
                            </a:schemeClr>
                          </a:solidFill>
                          <a:cs typeface="Times New Roman" pitchFamily="18" charset="0"/>
                        </a:rPr>
                        <a:t> 108</a:t>
                      </a:r>
                    </a:p>
                  </a:txBody>
                  <a:tcPr/>
                </a:tc>
                <a:tc>
                  <a:txBody>
                    <a:bodyPr/>
                    <a:lstStyle/>
                    <a:p>
                      <a:endParaRPr lang="en-US" dirty="0"/>
                    </a:p>
                  </a:txBody>
                  <a:tcPr/>
                </a:tc>
                <a:tc rowSpan="2">
                  <a:txBody>
                    <a:bodyPr/>
                    <a:lstStyle/>
                    <a:p>
                      <a:pPr marL="0" indent="0">
                        <a:buFontTx/>
                        <a:buNone/>
                      </a:pPr>
                      <a:r>
                        <a:rPr lang="en-US" sz="2000" dirty="0" err="1">
                          <a:latin typeface="Arial" panose="020B0604020202020204" pitchFamily="34" charset="0"/>
                          <a:cs typeface="Arial" panose="020B0604020202020204" pitchFamily="34" charset="0"/>
                        </a:rPr>
                        <a:t>Phối</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hợp</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nghiên</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cứu</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nội</a:t>
                      </a:r>
                      <a:r>
                        <a:rPr lang="en-US" sz="2000" dirty="0">
                          <a:latin typeface="Arial" panose="020B0604020202020204" pitchFamily="34" charset="0"/>
                          <a:cs typeface="Arial" panose="020B0604020202020204" pitchFamily="34" charset="0"/>
                        </a:rPr>
                        <a:t> dung 1, 4, 8, 10: </a:t>
                      </a:r>
                    </a:p>
                    <a:p>
                      <a:pPr marL="457200" indent="-457200">
                        <a:buFont typeface="+mj-lt"/>
                        <a:buAutoNum type="arabicPeriod"/>
                      </a:pPr>
                      <a:r>
                        <a:rPr lang="en-US" sz="2000" dirty="0" err="1">
                          <a:latin typeface="Arial" panose="020B0604020202020204" pitchFamily="34" charset="0"/>
                          <a:cs typeface="Arial" panose="020B0604020202020204" pitchFamily="34" charset="0"/>
                        </a:rPr>
                        <a:t>Nghiên</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cứu</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tổng</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quan</a:t>
                      </a:r>
                      <a:r>
                        <a:rPr lang="en-US" sz="2000" dirty="0">
                          <a:latin typeface="Arial" panose="020B0604020202020204" pitchFamily="34" charset="0"/>
                          <a:cs typeface="Arial" panose="020B0604020202020204" pitchFamily="34" charset="0"/>
                        </a:rPr>
                        <a:t>; </a:t>
                      </a:r>
                    </a:p>
                    <a:p>
                      <a:pPr marL="457200" indent="-457200">
                        <a:buFont typeface="+mj-lt"/>
                        <a:buAutoNum type="arabicPeriod"/>
                      </a:pPr>
                      <a:r>
                        <a:rPr lang="en-US" sz="2000" dirty="0" err="1">
                          <a:latin typeface="Arial" panose="020B0604020202020204" pitchFamily="34" charset="0"/>
                          <a:cs typeface="Arial" panose="020B0604020202020204" pitchFamily="34" charset="0"/>
                        </a:rPr>
                        <a:t>Cơ</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sở</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dữ</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liệu</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bệnh</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nhân</a:t>
                      </a:r>
                      <a:r>
                        <a:rPr lang="en-US" sz="2000" dirty="0">
                          <a:latin typeface="Arial" panose="020B0604020202020204" pitchFamily="34" charset="0"/>
                          <a:cs typeface="Arial" panose="020B0604020202020204" pitchFamily="34" charset="0"/>
                        </a:rPr>
                        <a:t>; </a:t>
                      </a:r>
                    </a:p>
                    <a:p>
                      <a:pPr marL="457200" indent="-457200">
                        <a:buFont typeface="+mj-lt"/>
                        <a:buAutoNum type="arabicPeriod"/>
                      </a:pPr>
                      <a:r>
                        <a:rPr lang="en-US" sz="2000" dirty="0" err="1">
                          <a:latin typeface="Arial" panose="020B0604020202020204" pitchFamily="34" charset="0"/>
                          <a:cs typeface="Arial" panose="020B0604020202020204" pitchFamily="34" charset="0"/>
                        </a:rPr>
                        <a:t>Thử</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nghiệm</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thiết</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bị</a:t>
                      </a:r>
                      <a:r>
                        <a:rPr lang="en-US" sz="2000" dirty="0">
                          <a:latin typeface="Arial" panose="020B0604020202020204" pitchFamily="34" charset="0"/>
                          <a:cs typeface="Arial" panose="020B0604020202020204" pitchFamily="34" charset="0"/>
                        </a:rPr>
                        <a:t>; </a:t>
                      </a:r>
                    </a:p>
                    <a:p>
                      <a:pPr marL="457200" indent="-457200">
                        <a:buFont typeface="+mj-lt"/>
                        <a:buAutoNum type="arabicPeriod"/>
                      </a:pPr>
                      <a:r>
                        <a:rPr lang="en-US" sz="2000" dirty="0" err="1">
                          <a:latin typeface="Arial" panose="020B0604020202020204" pitchFamily="34" charset="0"/>
                          <a:cs typeface="Arial" panose="020B0604020202020204" pitchFamily="34" charset="0"/>
                        </a:rPr>
                        <a:t>Báo</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cáo</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tổng</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hợp</a:t>
                      </a:r>
                      <a:r>
                        <a:rPr lang="en-US" sz="2000" dirty="0">
                          <a:latin typeface="Arial" panose="020B0604020202020204" pitchFamily="34" charset="0"/>
                          <a:cs typeface="Arial" panose="020B0604020202020204" pitchFamily="34" charset="0"/>
                        </a:rPr>
                        <a:t> và </a:t>
                      </a:r>
                      <a:r>
                        <a:rPr lang="en-US" sz="2000" dirty="0" err="1">
                          <a:latin typeface="Arial" panose="020B0604020202020204" pitchFamily="34" charset="0"/>
                          <a:cs typeface="Arial" panose="020B0604020202020204" pitchFamily="34" charset="0"/>
                        </a:rPr>
                        <a:t>công</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bố</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bài</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báo</a:t>
                      </a:r>
                      <a:r>
                        <a:rPr lang="en-US" sz="2000" dirty="0">
                          <a:latin typeface="Arial" panose="020B0604020202020204" pitchFamily="34" charset="0"/>
                          <a:cs typeface="Arial" panose="020B0604020202020204" pitchFamily="34" charset="0"/>
                        </a:rPr>
                        <a:t> khoa học</a:t>
                      </a:r>
                    </a:p>
                  </a:txBody>
                  <a:tcPr/>
                </a:tc>
                <a:extLst>
                  <a:ext uri="{0D108BD9-81ED-4DB2-BD59-A6C34878D82A}">
                    <a16:rowId xmlns:a16="http://schemas.microsoft.com/office/drawing/2014/main" val="2574126967"/>
                  </a:ext>
                </a:extLst>
              </a:tr>
              <a:tr h="994010">
                <a:tc>
                  <a:txBody>
                    <a:bodyPr/>
                    <a:lstStyle/>
                    <a:p>
                      <a:pPr algn="ctr"/>
                      <a:r>
                        <a:rPr lang="en-US" b="1" dirty="0"/>
                        <a:t>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solidFill>
                            <a:schemeClr val="tx2">
                              <a:lumMod val="75000"/>
                            </a:schemeClr>
                          </a:solidFill>
                          <a:cs typeface="Times New Roman" pitchFamily="18" charset="0"/>
                        </a:rPr>
                        <a:t>Học </a:t>
                      </a:r>
                      <a:r>
                        <a:rPr lang="en-US" sz="1800" b="1" dirty="0" err="1">
                          <a:solidFill>
                            <a:schemeClr val="tx2">
                              <a:lumMod val="75000"/>
                            </a:schemeClr>
                          </a:solidFill>
                          <a:cs typeface="Times New Roman" pitchFamily="18" charset="0"/>
                        </a:rPr>
                        <a:t>viện</a:t>
                      </a:r>
                      <a:r>
                        <a:rPr lang="en-US" sz="1800" b="1" dirty="0">
                          <a:solidFill>
                            <a:schemeClr val="tx2">
                              <a:lumMod val="75000"/>
                            </a:schemeClr>
                          </a:solidFill>
                          <a:cs typeface="Times New Roman" pitchFamily="18" charset="0"/>
                        </a:rPr>
                        <a:t> </a:t>
                      </a:r>
                      <a:r>
                        <a:rPr lang="en-US" sz="1800" b="1" dirty="0" err="1">
                          <a:solidFill>
                            <a:schemeClr val="tx2">
                              <a:lumMod val="75000"/>
                            </a:schemeClr>
                          </a:solidFill>
                          <a:cs typeface="Times New Roman" pitchFamily="18" charset="0"/>
                        </a:rPr>
                        <a:t>Quân</a:t>
                      </a:r>
                      <a:r>
                        <a:rPr lang="en-US" sz="1800" b="1" dirty="0">
                          <a:solidFill>
                            <a:schemeClr val="tx2">
                              <a:lumMod val="75000"/>
                            </a:schemeClr>
                          </a:solidFill>
                          <a:cs typeface="Times New Roman" pitchFamily="18" charset="0"/>
                        </a:rPr>
                        <a:t> Y</a:t>
                      </a:r>
                    </a:p>
                  </a:txBody>
                  <a:tcPr/>
                </a:tc>
                <a:tc>
                  <a:txBody>
                    <a:bodyPr/>
                    <a:lstStyle/>
                    <a:p>
                      <a:endParaRPr lang="en-US" dirty="0"/>
                    </a:p>
                  </a:txBody>
                  <a:tcPr/>
                </a:tc>
                <a:tc vMerge="1">
                  <a:txBody>
                    <a:bodyPr/>
                    <a:lstStyle/>
                    <a:p>
                      <a:endParaRPr lang="en-US" dirty="0"/>
                    </a:p>
                  </a:txBody>
                  <a:tcPr/>
                </a:tc>
                <a:extLst>
                  <a:ext uri="{0D108BD9-81ED-4DB2-BD59-A6C34878D82A}">
                    <a16:rowId xmlns:a16="http://schemas.microsoft.com/office/drawing/2014/main" val="280160006"/>
                  </a:ext>
                </a:extLst>
              </a:tr>
              <a:tr h="994010">
                <a:tc>
                  <a:txBody>
                    <a:bodyPr/>
                    <a:lstStyle/>
                    <a:p>
                      <a:pPr algn="ctr"/>
                      <a:r>
                        <a:rPr lang="en-US" b="1" dirty="0"/>
                        <a:t>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err="1">
                          <a:solidFill>
                            <a:schemeClr val="tx2">
                              <a:lumMod val="75000"/>
                            </a:schemeClr>
                          </a:solidFill>
                          <a:cs typeface="Times New Roman" pitchFamily="18" charset="0"/>
                        </a:rPr>
                        <a:t>Công</a:t>
                      </a:r>
                      <a:r>
                        <a:rPr lang="en-US" sz="1800" b="1" dirty="0">
                          <a:solidFill>
                            <a:schemeClr val="tx2">
                              <a:lumMod val="75000"/>
                            </a:schemeClr>
                          </a:solidFill>
                          <a:cs typeface="Times New Roman" pitchFamily="18" charset="0"/>
                        </a:rPr>
                        <a:t> ty TNHH </a:t>
                      </a:r>
                      <a:r>
                        <a:rPr lang="en-US" sz="1800" b="1" dirty="0" err="1">
                          <a:solidFill>
                            <a:schemeClr val="tx2">
                              <a:lumMod val="75000"/>
                            </a:schemeClr>
                          </a:solidFill>
                          <a:cs typeface="Times New Roman" pitchFamily="18" charset="0"/>
                        </a:rPr>
                        <a:t>Công</a:t>
                      </a:r>
                      <a:r>
                        <a:rPr lang="en-US" sz="1800" b="1" dirty="0">
                          <a:solidFill>
                            <a:schemeClr val="tx2">
                              <a:lumMod val="75000"/>
                            </a:schemeClr>
                          </a:solidFill>
                          <a:cs typeface="Times New Roman" pitchFamily="18" charset="0"/>
                        </a:rPr>
                        <a:t> nghệ và </a:t>
                      </a:r>
                      <a:r>
                        <a:rPr lang="en-US" sz="1800" b="1" dirty="0" err="1">
                          <a:solidFill>
                            <a:schemeClr val="tx2">
                              <a:lumMod val="75000"/>
                            </a:schemeClr>
                          </a:solidFill>
                          <a:cs typeface="Times New Roman" pitchFamily="18" charset="0"/>
                        </a:rPr>
                        <a:t>Ứng</a:t>
                      </a:r>
                      <a:r>
                        <a:rPr lang="en-US" sz="1800" b="1" dirty="0">
                          <a:solidFill>
                            <a:schemeClr val="tx2">
                              <a:lumMod val="75000"/>
                            </a:schemeClr>
                          </a:solidFill>
                          <a:cs typeface="Times New Roman" pitchFamily="18" charset="0"/>
                        </a:rPr>
                        <a:t> </a:t>
                      </a:r>
                      <a:r>
                        <a:rPr lang="en-US" sz="1800" b="1" dirty="0" err="1">
                          <a:solidFill>
                            <a:schemeClr val="tx2">
                              <a:lumMod val="75000"/>
                            </a:schemeClr>
                          </a:solidFill>
                          <a:cs typeface="Times New Roman" pitchFamily="18" charset="0"/>
                        </a:rPr>
                        <a:t>dụng</a:t>
                      </a:r>
                      <a:r>
                        <a:rPr lang="en-US" sz="1800" b="1" dirty="0">
                          <a:solidFill>
                            <a:schemeClr val="tx2">
                              <a:lumMod val="75000"/>
                            </a:schemeClr>
                          </a:solidFill>
                          <a:cs typeface="Times New Roman" pitchFamily="18" charset="0"/>
                        </a:rPr>
                        <a:t> </a:t>
                      </a:r>
                      <a:r>
                        <a:rPr lang="en-US" sz="1800" b="1" dirty="0" err="1">
                          <a:solidFill>
                            <a:schemeClr val="tx2">
                              <a:lumMod val="75000"/>
                            </a:schemeClr>
                          </a:solidFill>
                          <a:cs typeface="Times New Roman" pitchFamily="18" charset="0"/>
                        </a:rPr>
                        <a:t>Bách</a:t>
                      </a:r>
                      <a:r>
                        <a:rPr lang="en-US" sz="1800" b="1" dirty="0">
                          <a:solidFill>
                            <a:schemeClr val="tx2">
                              <a:lumMod val="75000"/>
                            </a:schemeClr>
                          </a:solidFill>
                          <a:cs typeface="Times New Roman" pitchFamily="18" charset="0"/>
                        </a:rPr>
                        <a:t> Khoa</a:t>
                      </a:r>
                    </a:p>
                    <a:p>
                      <a:endParaRPr lang="en-US" b="1" dirty="0"/>
                    </a:p>
                  </a:txBody>
                  <a:tcPr/>
                </a:tc>
                <a:tc>
                  <a:txBody>
                    <a:bodyPr/>
                    <a:lstStyle/>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err="1">
                          <a:latin typeface="Arial" panose="020B0604020202020204" pitchFamily="34" charset="0"/>
                          <a:cs typeface="Arial" panose="020B0604020202020204" pitchFamily="34" charset="0"/>
                        </a:rPr>
                        <a:t>Phối</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hợp</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nghiên</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cứu</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nội</a:t>
                      </a:r>
                      <a:r>
                        <a:rPr lang="en-US" sz="2000" dirty="0">
                          <a:latin typeface="Arial" panose="020B0604020202020204" pitchFamily="34" charset="0"/>
                          <a:cs typeface="Arial" panose="020B0604020202020204" pitchFamily="34" charset="0"/>
                        </a:rPr>
                        <a:t> dung 2,3,5,7,9:</a:t>
                      </a:r>
                    </a:p>
                    <a:p>
                      <a:pPr marL="457200" marR="0" lvl="0" indent="-457200" algn="l" defTabSz="914400" rtl="0" eaLnBrk="1" fontAlgn="auto" latinLnBrk="0" hangingPunct="1">
                        <a:lnSpc>
                          <a:spcPct val="100000"/>
                        </a:lnSpc>
                        <a:spcBef>
                          <a:spcPts val="0"/>
                        </a:spcBef>
                        <a:spcAft>
                          <a:spcPts val="0"/>
                        </a:spcAft>
                        <a:buClrTx/>
                        <a:buSzTx/>
                        <a:buFont typeface="+mj-lt"/>
                        <a:buAutoNum type="arabicPeriod"/>
                        <a:tabLst/>
                        <a:defRPr/>
                      </a:pPr>
                      <a:r>
                        <a:rPr lang="en-US" sz="2000" dirty="0" err="1">
                          <a:latin typeface="Arial" panose="020B0604020202020204" pitchFamily="34" charset="0"/>
                          <a:cs typeface="Arial" panose="020B0604020202020204" pitchFamily="34" charset="0"/>
                        </a:rPr>
                        <a:t>Cơ</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sở</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điện</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sinh</a:t>
                      </a:r>
                      <a:r>
                        <a:rPr lang="en-US" sz="2000" dirty="0">
                          <a:latin typeface="Arial" panose="020B0604020202020204" pitchFamily="34" charset="0"/>
                          <a:cs typeface="Arial" panose="020B0604020202020204" pitchFamily="34" charset="0"/>
                        </a:rPr>
                        <a:t> học; </a:t>
                      </a:r>
                    </a:p>
                    <a:p>
                      <a:pPr marL="457200" marR="0" lvl="0" indent="-457200" algn="l" defTabSz="914400" rtl="0" eaLnBrk="1" fontAlgn="auto" latinLnBrk="0" hangingPunct="1">
                        <a:lnSpc>
                          <a:spcPct val="100000"/>
                        </a:lnSpc>
                        <a:spcBef>
                          <a:spcPts val="0"/>
                        </a:spcBef>
                        <a:spcAft>
                          <a:spcPts val="0"/>
                        </a:spcAft>
                        <a:buClrTx/>
                        <a:buSzTx/>
                        <a:buFont typeface="+mj-lt"/>
                        <a:buAutoNum type="arabicPeriod"/>
                        <a:tabLst/>
                        <a:defRPr/>
                      </a:pPr>
                      <a:r>
                        <a:rPr lang="en-US" sz="2000" dirty="0" err="1">
                          <a:latin typeface="Arial" panose="020B0604020202020204" pitchFamily="34" charset="0"/>
                          <a:cs typeface="Arial" panose="020B0604020202020204" pitchFamily="34" charset="0"/>
                        </a:rPr>
                        <a:t>Thí</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nghiệm</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phương</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pháp</a:t>
                      </a:r>
                      <a:r>
                        <a:rPr lang="en-US" sz="2000" dirty="0">
                          <a:latin typeface="Arial" panose="020B0604020202020204" pitchFamily="34" charset="0"/>
                          <a:cs typeface="Arial" panose="020B0604020202020204" pitchFamily="34" charset="0"/>
                        </a:rPr>
                        <a:t> Raman; </a:t>
                      </a:r>
                    </a:p>
                    <a:p>
                      <a:pPr marL="457200" marR="0" lvl="0" indent="-457200" algn="l" defTabSz="914400" rtl="0" eaLnBrk="1" fontAlgn="auto" latinLnBrk="0" hangingPunct="1">
                        <a:lnSpc>
                          <a:spcPct val="100000"/>
                        </a:lnSpc>
                        <a:spcBef>
                          <a:spcPts val="0"/>
                        </a:spcBef>
                        <a:spcAft>
                          <a:spcPts val="0"/>
                        </a:spcAft>
                        <a:buClrTx/>
                        <a:buSzTx/>
                        <a:buFont typeface="+mj-lt"/>
                        <a:buAutoNum type="arabicPeriod"/>
                        <a:tabLst/>
                        <a:defRPr/>
                      </a:pPr>
                      <a:r>
                        <a:rPr lang="en-US" sz="2000" dirty="0" err="1">
                          <a:latin typeface="Arial" panose="020B0604020202020204" pitchFamily="34" charset="0"/>
                          <a:cs typeface="Arial" panose="020B0604020202020204" pitchFamily="34" charset="0"/>
                        </a:rPr>
                        <a:t>Chế</a:t>
                      </a:r>
                      <a:r>
                        <a:rPr lang="en-US" sz="2000" dirty="0">
                          <a:latin typeface="Arial" panose="020B0604020202020204" pitchFamily="34" charset="0"/>
                          <a:cs typeface="Arial" panose="020B0604020202020204" pitchFamily="34" charset="0"/>
                        </a:rPr>
                        <a:t> tạo </a:t>
                      </a:r>
                      <a:r>
                        <a:rPr lang="en-US" sz="2000" dirty="0" err="1">
                          <a:latin typeface="Arial" panose="020B0604020202020204" pitchFamily="34" charset="0"/>
                          <a:cs typeface="Arial" panose="020B0604020202020204" pitchFamily="34" charset="0"/>
                        </a:rPr>
                        <a:t>thiết</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bị</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Thử</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nghiệm</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phần</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cứng</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thiết</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bị</a:t>
                      </a:r>
                      <a:r>
                        <a:rPr lang="en-US" sz="2000" dirty="0">
                          <a:latin typeface="Arial" panose="020B0604020202020204" pitchFamily="34" charset="0"/>
                          <a:cs typeface="Arial" panose="020B0604020202020204" pitchFamily="34" charset="0"/>
                        </a:rPr>
                        <a:t>; </a:t>
                      </a:r>
                    </a:p>
                    <a:p>
                      <a:pPr marL="457200" marR="0" lvl="0" indent="-457200" algn="l" defTabSz="914400" rtl="0" eaLnBrk="1" fontAlgn="auto" latinLnBrk="0" hangingPunct="1">
                        <a:lnSpc>
                          <a:spcPct val="100000"/>
                        </a:lnSpc>
                        <a:spcBef>
                          <a:spcPts val="0"/>
                        </a:spcBef>
                        <a:spcAft>
                          <a:spcPts val="0"/>
                        </a:spcAft>
                        <a:buClrTx/>
                        <a:buSzTx/>
                        <a:buFont typeface="+mj-lt"/>
                        <a:buAutoNum type="arabicPeriod"/>
                        <a:tabLst/>
                        <a:defRPr/>
                      </a:pPr>
                      <a:r>
                        <a:rPr lang="en-US" sz="2000" dirty="0" err="1">
                          <a:latin typeface="Arial" panose="020B0604020202020204" pitchFamily="34" charset="0"/>
                          <a:cs typeface="Arial" panose="020B0604020202020204" pitchFamily="34" charset="0"/>
                        </a:rPr>
                        <a:t>Hoàn</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thiện</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thiết</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bị</a:t>
                      </a:r>
                      <a:endParaRPr lang="en-US" sz="20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97345126"/>
                  </a:ext>
                </a:extLst>
              </a:tr>
              <a:tr h="994010">
                <a:tc>
                  <a:txBody>
                    <a:bodyPr/>
                    <a:lstStyle/>
                    <a:p>
                      <a:pPr algn="ctr"/>
                      <a:r>
                        <a:rPr lang="en-US" b="1" dirty="0"/>
                        <a:t>5</a:t>
                      </a:r>
                    </a:p>
                  </a:txBody>
                  <a:tcPr/>
                </a:tc>
                <a:tc>
                  <a:txBody>
                    <a:bodyPr/>
                    <a:lstStyle/>
                    <a:p>
                      <a:r>
                        <a:rPr lang="en-GB" b="1" dirty="0"/>
                        <a:t>Khoa </a:t>
                      </a:r>
                      <a:r>
                        <a:rPr lang="en-GB" b="1" dirty="0" err="1"/>
                        <a:t>Quốc</a:t>
                      </a:r>
                      <a:r>
                        <a:rPr lang="en-GB" b="1" dirty="0"/>
                        <a:t> </a:t>
                      </a:r>
                      <a:r>
                        <a:rPr lang="en-GB" b="1" dirty="0" err="1"/>
                        <a:t>tế</a:t>
                      </a:r>
                      <a:r>
                        <a:rPr lang="en-GB" b="1" dirty="0"/>
                        <a:t>-ĐHQGHN</a:t>
                      </a:r>
                      <a:endParaRPr lang="en-US" b="1" dirty="0"/>
                    </a:p>
                  </a:txBody>
                  <a:tcPr/>
                </a:tc>
                <a:tc>
                  <a:txBody>
                    <a:bodyPr/>
                    <a:lstStyle/>
                    <a:p>
                      <a:endParaRPr lang="en-US" dirty="0"/>
                    </a:p>
                  </a:txBody>
                  <a:tcPr/>
                </a:tc>
                <a:tc>
                  <a:txBody>
                    <a:bodyPr/>
                    <a:lstStyle/>
                    <a:p>
                      <a:pPr marL="457200" marR="0" lvl="0" indent="-457200" algn="l" defTabSz="914400" rtl="0" eaLnBrk="1" fontAlgn="auto" latinLnBrk="0" hangingPunct="1">
                        <a:lnSpc>
                          <a:spcPct val="100000"/>
                        </a:lnSpc>
                        <a:spcBef>
                          <a:spcPts val="0"/>
                        </a:spcBef>
                        <a:spcAft>
                          <a:spcPts val="0"/>
                        </a:spcAft>
                        <a:buClrTx/>
                        <a:buSzTx/>
                        <a:buFont typeface="+mj-lt"/>
                        <a:buAutoNum type="arabicPeriod"/>
                        <a:tabLst/>
                        <a:defRPr/>
                      </a:pPr>
                      <a:r>
                        <a:rPr lang="en-US" sz="2000" dirty="0" err="1">
                          <a:latin typeface="Arial" panose="020B0604020202020204" pitchFamily="34" charset="0"/>
                          <a:cs typeface="Arial" panose="020B0604020202020204" pitchFamily="34" charset="0"/>
                        </a:rPr>
                        <a:t>Phối</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hợp</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nghiên</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cứu</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nội</a:t>
                      </a:r>
                      <a:r>
                        <a:rPr lang="en-US" sz="2000" dirty="0">
                          <a:latin typeface="Arial" panose="020B0604020202020204" pitchFamily="34" charset="0"/>
                          <a:cs typeface="Arial" panose="020B0604020202020204" pitchFamily="34" charset="0"/>
                        </a:rPr>
                        <a:t> dung 1, 6,9</a:t>
                      </a:r>
                    </a:p>
                    <a:p>
                      <a:pPr marL="457200" marR="0" lvl="0" indent="-457200" algn="l" defTabSz="914400" rtl="0" eaLnBrk="1" fontAlgn="auto" latinLnBrk="0" hangingPunct="1">
                        <a:lnSpc>
                          <a:spcPct val="100000"/>
                        </a:lnSpc>
                        <a:spcBef>
                          <a:spcPts val="0"/>
                        </a:spcBef>
                        <a:spcAft>
                          <a:spcPts val="0"/>
                        </a:spcAft>
                        <a:buClrTx/>
                        <a:buSzTx/>
                        <a:buFont typeface="+mj-lt"/>
                        <a:buAutoNum type="arabicPeriod"/>
                        <a:tabLst/>
                        <a:defRPr/>
                      </a:pPr>
                      <a:r>
                        <a:rPr lang="en-US" sz="2000" dirty="0" err="1">
                          <a:latin typeface="Arial" panose="020B0604020202020204" pitchFamily="34" charset="0"/>
                          <a:cs typeface="Arial" panose="020B0604020202020204" pitchFamily="34" charset="0"/>
                        </a:rPr>
                        <a:t>Tham</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gia</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cố</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vấn</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hợp</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tác</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công</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bố</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quốc</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tế</a:t>
                      </a:r>
                      <a:endParaRPr lang="en-US" sz="2000" dirty="0">
                        <a:latin typeface="Arial" panose="020B0604020202020204" pitchFamily="34" charset="0"/>
                        <a:cs typeface="Arial" panose="020B0604020202020204" pitchFamily="34" charset="0"/>
                      </a:endParaRPr>
                    </a:p>
                    <a:p>
                      <a:endParaRPr lang="en-US" sz="20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42677155"/>
                  </a:ext>
                </a:extLst>
              </a:tr>
            </a:tbl>
          </a:graphicData>
        </a:graphic>
      </p:graphicFrame>
      <p:sp>
        <p:nvSpPr>
          <p:cNvPr id="2" name="Title 1">
            <a:extLst>
              <a:ext uri="{FF2B5EF4-FFF2-40B4-BE49-F238E27FC236}">
                <a16:creationId xmlns:a16="http://schemas.microsoft.com/office/drawing/2014/main" id="{9BEDAFA5-4D61-4A49-B1A4-EDDCE5A427F7}"/>
              </a:ext>
            </a:extLst>
          </p:cNvPr>
          <p:cNvSpPr>
            <a:spLocks noGrp="1"/>
          </p:cNvSpPr>
          <p:nvPr>
            <p:ph type="title"/>
          </p:nvPr>
        </p:nvSpPr>
        <p:spPr/>
        <p:txBody>
          <a:bodyPr/>
          <a:lstStyle/>
          <a:p>
            <a:r>
              <a:rPr lang="en-US" dirty="0" err="1"/>
              <a:t>Tổ</a:t>
            </a:r>
            <a:r>
              <a:rPr lang="en-US" dirty="0"/>
              <a:t> </a:t>
            </a:r>
            <a:r>
              <a:rPr lang="en-US" dirty="0" err="1"/>
              <a:t>chức</a:t>
            </a:r>
            <a:r>
              <a:rPr lang="en-US" dirty="0"/>
              <a:t>, </a:t>
            </a:r>
            <a:r>
              <a:rPr lang="en-US" dirty="0" err="1"/>
              <a:t>đơn</a:t>
            </a:r>
            <a:r>
              <a:rPr lang="en-US" dirty="0"/>
              <a:t> </a:t>
            </a:r>
            <a:r>
              <a:rPr lang="en-US" dirty="0" err="1"/>
              <a:t>vị</a:t>
            </a:r>
            <a:r>
              <a:rPr lang="en-US" dirty="0"/>
              <a:t> </a:t>
            </a:r>
            <a:r>
              <a:rPr lang="en-US" dirty="0" err="1"/>
              <a:t>phối</a:t>
            </a:r>
            <a:r>
              <a:rPr lang="en-US" dirty="0"/>
              <a:t> </a:t>
            </a:r>
            <a:r>
              <a:rPr lang="en-US" dirty="0" err="1"/>
              <a:t>hợp</a:t>
            </a:r>
            <a:r>
              <a:rPr lang="en-US" dirty="0"/>
              <a:t> </a:t>
            </a:r>
            <a:r>
              <a:rPr lang="en-US" dirty="0" err="1"/>
              <a:t>trong</a:t>
            </a:r>
            <a:r>
              <a:rPr lang="en-US" dirty="0"/>
              <a:t> và </a:t>
            </a:r>
            <a:r>
              <a:rPr lang="en-US" dirty="0" err="1"/>
              <a:t>ngoài</a:t>
            </a:r>
            <a:r>
              <a:rPr lang="en-US" dirty="0"/>
              <a:t> </a:t>
            </a:r>
            <a:r>
              <a:rPr lang="en-US" dirty="0" err="1"/>
              <a:t>nước</a:t>
            </a:r>
            <a:endParaRPr lang="en-US" dirty="0"/>
          </a:p>
        </p:txBody>
      </p:sp>
      <p:pic>
        <p:nvPicPr>
          <p:cNvPr id="5" name="Picture 4">
            <a:extLst>
              <a:ext uri="{FF2B5EF4-FFF2-40B4-BE49-F238E27FC236}">
                <a16:creationId xmlns:a16="http://schemas.microsoft.com/office/drawing/2014/main" id="{1FF7035C-1AF2-4DC8-B806-8DDED40F97E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14806" y="2628663"/>
            <a:ext cx="941522" cy="9144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a:extLst>
              <a:ext uri="{FF2B5EF4-FFF2-40B4-BE49-F238E27FC236}">
                <a16:creationId xmlns:a16="http://schemas.microsoft.com/office/drawing/2014/main" id="{EBBB6837-E598-447C-A884-BF0D2712B8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14806" y="3522932"/>
            <a:ext cx="941522" cy="9144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8" descr="Thông tin quảng bá về Zinmed - Zinmed | Giải pháp quản lý điều trị bệnh  tiểu đường">
            <a:extLst>
              <a:ext uri="{FF2B5EF4-FFF2-40B4-BE49-F238E27FC236}">
                <a16:creationId xmlns:a16="http://schemas.microsoft.com/office/drawing/2014/main" id="{40A0E69C-6AD1-4D20-A0EF-C03B9D78981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14806" y="1492316"/>
            <a:ext cx="884132" cy="914400"/>
          </a:xfrm>
          <a:prstGeom prst="rect">
            <a:avLst/>
          </a:prstGeom>
          <a:solidFill>
            <a:schemeClr val="bg1"/>
          </a:solidFill>
        </p:spPr>
      </p:pic>
      <p:pic>
        <p:nvPicPr>
          <p:cNvPr id="8" name="Picture 10" descr="Công ty TNHH Công nghệ ứng dụng Bách Khoa">
            <a:extLst>
              <a:ext uri="{FF2B5EF4-FFF2-40B4-BE49-F238E27FC236}">
                <a16:creationId xmlns:a16="http://schemas.microsoft.com/office/drawing/2014/main" id="{6DE287C4-EECF-4AD6-A5EC-CCC9CD60E687}"/>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30006" b="28851"/>
          <a:stretch/>
        </p:blipFill>
        <p:spPr bwMode="auto">
          <a:xfrm>
            <a:off x="3257416" y="4824428"/>
            <a:ext cx="941522" cy="68264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2">
            <a:extLst>
              <a:ext uri="{FF2B5EF4-FFF2-40B4-BE49-F238E27FC236}">
                <a16:creationId xmlns:a16="http://schemas.microsoft.com/office/drawing/2014/main" id="{B607B341-B06A-463D-88AE-10347DB8695C}"/>
              </a:ext>
            </a:extLst>
          </p:cNvPr>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3465724" y="6052993"/>
            <a:ext cx="646981" cy="914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21903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4AA36B-BA18-4F1D-B146-1426DCD05D64}"/>
              </a:ext>
            </a:extLst>
          </p:cNvPr>
          <p:cNvSpPr>
            <a:spLocks noGrp="1"/>
          </p:cNvSpPr>
          <p:nvPr>
            <p:ph type="title"/>
          </p:nvPr>
        </p:nvSpPr>
        <p:spPr/>
        <p:txBody>
          <a:bodyPr>
            <a:normAutofit fontScale="90000"/>
          </a:bodyPr>
          <a:lstStyle/>
          <a:p>
            <a:r>
              <a:rPr lang="en-US" dirty="0" err="1"/>
              <a:t>Nguyên</a:t>
            </a:r>
            <a:r>
              <a:rPr lang="en-US" dirty="0"/>
              <a:t> lý </a:t>
            </a:r>
            <a:r>
              <a:rPr lang="en-US" dirty="0" err="1"/>
              <a:t>phương</a:t>
            </a:r>
            <a:r>
              <a:rPr lang="en-US" dirty="0"/>
              <a:t> </a:t>
            </a:r>
            <a:r>
              <a:rPr lang="en-US" dirty="0" err="1"/>
              <a:t>pháp</a:t>
            </a:r>
            <a:r>
              <a:rPr lang="en-US" dirty="0"/>
              <a:t> </a:t>
            </a:r>
            <a:r>
              <a:rPr lang="en-US" dirty="0" err="1"/>
              <a:t>quang</a:t>
            </a:r>
            <a:r>
              <a:rPr lang="en-US" dirty="0"/>
              <a:t> </a:t>
            </a:r>
            <a:r>
              <a:rPr lang="en-US" dirty="0" err="1"/>
              <a:t>phổ</a:t>
            </a:r>
            <a:r>
              <a:rPr lang="en-US" dirty="0"/>
              <a:t> </a:t>
            </a:r>
            <a:r>
              <a:rPr lang="en-US" dirty="0" err="1"/>
              <a:t>tán</a:t>
            </a:r>
            <a:r>
              <a:rPr lang="en-US" dirty="0"/>
              <a:t> </a:t>
            </a:r>
            <a:r>
              <a:rPr lang="en-US" dirty="0" err="1"/>
              <a:t>xạ</a:t>
            </a:r>
            <a:r>
              <a:rPr lang="en-US" dirty="0"/>
              <a:t> Raman</a:t>
            </a:r>
          </a:p>
        </p:txBody>
      </p:sp>
      <p:sp>
        <p:nvSpPr>
          <p:cNvPr id="3" name="Content Placeholder 2">
            <a:extLst>
              <a:ext uri="{FF2B5EF4-FFF2-40B4-BE49-F238E27FC236}">
                <a16:creationId xmlns:a16="http://schemas.microsoft.com/office/drawing/2014/main" id="{CCA48284-4C61-47C8-B0B3-C0958B572362}"/>
              </a:ext>
            </a:extLst>
          </p:cNvPr>
          <p:cNvSpPr>
            <a:spLocks noGrp="1"/>
          </p:cNvSpPr>
          <p:nvPr>
            <p:ph idx="4294967295"/>
          </p:nvPr>
        </p:nvSpPr>
        <p:spPr>
          <a:xfrm>
            <a:off x="148105" y="965917"/>
            <a:ext cx="12043891" cy="5390433"/>
          </a:xfrm>
        </p:spPr>
        <p:txBody>
          <a:bodyPr/>
          <a:lstStyle/>
          <a:p>
            <a:endParaRPr lang="en-US"/>
          </a:p>
        </p:txBody>
      </p:sp>
      <p:pic>
        <p:nvPicPr>
          <p:cNvPr id="4" name="Picture 2">
            <a:extLst>
              <a:ext uri="{FF2B5EF4-FFF2-40B4-BE49-F238E27FC236}">
                <a16:creationId xmlns:a16="http://schemas.microsoft.com/office/drawing/2014/main" id="{6C0FF902-6F43-470A-B433-3032B4ACEC4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573" t="2216" r="1782" b="2279"/>
          <a:stretch/>
        </p:blipFill>
        <p:spPr bwMode="auto">
          <a:xfrm>
            <a:off x="0" y="837483"/>
            <a:ext cx="12192000" cy="5965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711165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4AA36B-BA18-4F1D-B146-1426DCD05D64}"/>
              </a:ext>
            </a:extLst>
          </p:cNvPr>
          <p:cNvSpPr>
            <a:spLocks noGrp="1"/>
          </p:cNvSpPr>
          <p:nvPr>
            <p:ph type="title"/>
          </p:nvPr>
        </p:nvSpPr>
        <p:spPr/>
        <p:txBody>
          <a:bodyPr>
            <a:normAutofit fontScale="90000"/>
          </a:bodyPr>
          <a:lstStyle/>
          <a:p>
            <a:r>
              <a:rPr lang="en-US" dirty="0" err="1"/>
              <a:t>Nguyên</a:t>
            </a:r>
            <a:r>
              <a:rPr lang="en-US" dirty="0"/>
              <a:t> lý </a:t>
            </a:r>
            <a:r>
              <a:rPr lang="en-US" dirty="0" err="1"/>
              <a:t>phương</a:t>
            </a:r>
            <a:r>
              <a:rPr lang="en-US" dirty="0"/>
              <a:t> </a:t>
            </a:r>
            <a:r>
              <a:rPr lang="en-US" dirty="0" err="1"/>
              <a:t>pháp</a:t>
            </a:r>
            <a:r>
              <a:rPr lang="en-US" dirty="0"/>
              <a:t> </a:t>
            </a:r>
            <a:r>
              <a:rPr lang="en-US" dirty="0" err="1"/>
              <a:t>quang</a:t>
            </a:r>
            <a:r>
              <a:rPr lang="en-US" dirty="0"/>
              <a:t> </a:t>
            </a:r>
            <a:r>
              <a:rPr lang="en-US" dirty="0" err="1"/>
              <a:t>phổ</a:t>
            </a:r>
            <a:r>
              <a:rPr lang="en-US" dirty="0"/>
              <a:t> </a:t>
            </a:r>
            <a:r>
              <a:rPr lang="en-US" dirty="0" err="1"/>
              <a:t>tán</a:t>
            </a:r>
            <a:r>
              <a:rPr lang="en-US" dirty="0"/>
              <a:t> </a:t>
            </a:r>
            <a:r>
              <a:rPr lang="en-US" dirty="0" err="1"/>
              <a:t>xạ</a:t>
            </a:r>
            <a:r>
              <a:rPr lang="en-US" dirty="0"/>
              <a:t> Raman</a:t>
            </a:r>
          </a:p>
        </p:txBody>
      </p:sp>
      <p:sp>
        <p:nvSpPr>
          <p:cNvPr id="3" name="Content Placeholder 2">
            <a:extLst>
              <a:ext uri="{FF2B5EF4-FFF2-40B4-BE49-F238E27FC236}">
                <a16:creationId xmlns:a16="http://schemas.microsoft.com/office/drawing/2014/main" id="{CCA48284-4C61-47C8-B0B3-C0958B572362}"/>
              </a:ext>
            </a:extLst>
          </p:cNvPr>
          <p:cNvSpPr>
            <a:spLocks noGrp="1"/>
          </p:cNvSpPr>
          <p:nvPr>
            <p:ph idx="4294967295"/>
          </p:nvPr>
        </p:nvSpPr>
        <p:spPr>
          <a:xfrm>
            <a:off x="148105" y="965917"/>
            <a:ext cx="12043891" cy="5390433"/>
          </a:xfrm>
        </p:spPr>
        <p:txBody>
          <a:bodyPr>
            <a:noAutofit/>
          </a:bodyPr>
          <a:lstStyle/>
          <a:p>
            <a:pPr algn="just"/>
            <a:r>
              <a:rPr lang="vi-VN" sz="2400" dirty="0">
                <a:solidFill>
                  <a:srgbClr val="0070C0"/>
                </a:solidFill>
                <a:latin typeface="+mn-lt"/>
              </a:rPr>
              <a:t>Dự kiến thực hiện trong đề tài hệ thống phân tích quang phổ bức xạ raman với chùm tia laser 785nm được tập trung vào một hệ thấu kính quang học (thấu kính L1 và L2, lỗ kim PM 10um) để hình thành chùm tia laser đường kính khoảng 6mm. Chùm tia này sẽ được truyền tới bề mặt ngón tay để tương tác với các tế bào máu nằm dưới da. </a:t>
            </a:r>
          </a:p>
          <a:p>
            <a:pPr algn="just"/>
            <a:r>
              <a:rPr lang="vi-VN" sz="2400" dirty="0">
                <a:solidFill>
                  <a:srgbClr val="0070C0"/>
                </a:solidFill>
                <a:latin typeface="+mn-lt"/>
              </a:rPr>
              <a:t>Tín hiệu tán xạ thu được sẽ thu nhận lại qua gương lưỡng sắc (M2) và hội tụ qua thấu kính L4 để hình thành ảnh mẫu tế bào máu. Tín hiệu tán xạ thu được cũng đưa qua gương lưỡng sắc (M1) để tới bộ thu nhận và phân tích phổ tín hiệu (CCD). </a:t>
            </a:r>
          </a:p>
          <a:p>
            <a:pPr algn="just"/>
            <a:r>
              <a:rPr lang="vi-VN" sz="2400" dirty="0">
                <a:solidFill>
                  <a:srgbClr val="0070C0"/>
                </a:solidFill>
                <a:latin typeface="+mn-lt"/>
              </a:rPr>
              <a:t>Phổ tín hiệu sẽ được lọc, phân tích tán xạ raman để tìm mối tương quan giữa chỉ số đường huyết và mẫu tế bào máu. </a:t>
            </a:r>
          </a:p>
          <a:p>
            <a:pPr algn="just"/>
            <a:r>
              <a:rPr lang="vi-VN" sz="2400" i="1" dirty="0">
                <a:solidFill>
                  <a:srgbClr val="0070C0"/>
                </a:solidFill>
                <a:latin typeface="+mn-lt"/>
              </a:rPr>
              <a:t>(Viết tắt: M-Gương; L - Thấu kính L; PH - Lỗ Kim; DM - Gương lưỡng sắc; NF - Bộ lọc Notch; Nơi đặt ngón tay để lấy tín hiệu (OIO - oil immersion objective); RBC - Hồng cầu; Hb - huyết sắc tố).</a:t>
            </a:r>
            <a:endParaRPr lang="en-US" sz="2400" dirty="0">
              <a:solidFill>
                <a:srgbClr val="0070C0"/>
              </a:solidFill>
              <a:latin typeface="+mn-lt"/>
            </a:endParaRPr>
          </a:p>
        </p:txBody>
      </p:sp>
    </p:spTree>
    <p:extLst>
      <p:ext uri="{BB962C8B-B14F-4D97-AF65-F5344CB8AC3E}">
        <p14:creationId xmlns:p14="http://schemas.microsoft.com/office/powerpoint/2010/main" val="21608764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F7D61F-AA86-426F-B10F-F1CE8D66BFBC}"/>
              </a:ext>
            </a:extLst>
          </p:cNvPr>
          <p:cNvSpPr>
            <a:spLocks noGrp="1"/>
          </p:cNvSpPr>
          <p:nvPr>
            <p:ph type="title"/>
          </p:nvPr>
        </p:nvSpPr>
        <p:spPr/>
        <p:txBody>
          <a:bodyPr>
            <a:normAutofit fontScale="90000"/>
          </a:bodyPr>
          <a:lstStyle/>
          <a:p>
            <a:r>
              <a:rPr lang="en-US" dirty="0" err="1"/>
              <a:t>Một</a:t>
            </a:r>
            <a:r>
              <a:rPr lang="en-US" dirty="0"/>
              <a:t> </a:t>
            </a:r>
            <a:r>
              <a:rPr lang="en-US" dirty="0" err="1"/>
              <a:t>số</a:t>
            </a:r>
            <a:r>
              <a:rPr lang="en-US" dirty="0"/>
              <a:t> </a:t>
            </a:r>
            <a:r>
              <a:rPr lang="en-US" dirty="0" err="1"/>
              <a:t>vị</a:t>
            </a:r>
            <a:r>
              <a:rPr lang="en-US" dirty="0"/>
              <a:t> </a:t>
            </a:r>
            <a:r>
              <a:rPr lang="en-US" dirty="0" err="1"/>
              <a:t>trí</a:t>
            </a:r>
            <a:r>
              <a:rPr lang="en-US" dirty="0"/>
              <a:t> </a:t>
            </a:r>
            <a:r>
              <a:rPr lang="en-US" dirty="0" err="1"/>
              <a:t>đo</a:t>
            </a:r>
            <a:r>
              <a:rPr lang="en-US" dirty="0"/>
              <a:t> </a:t>
            </a:r>
            <a:r>
              <a:rPr lang="en-US" dirty="0" err="1"/>
              <a:t>để</a:t>
            </a:r>
            <a:r>
              <a:rPr lang="en-US" dirty="0"/>
              <a:t> </a:t>
            </a:r>
            <a:r>
              <a:rPr lang="en-US" dirty="0" err="1"/>
              <a:t>thu</a:t>
            </a:r>
            <a:r>
              <a:rPr lang="en-US" dirty="0"/>
              <a:t> </a:t>
            </a:r>
            <a:r>
              <a:rPr lang="en-US" dirty="0" err="1"/>
              <a:t>nhận</a:t>
            </a:r>
            <a:r>
              <a:rPr lang="en-US" dirty="0"/>
              <a:t> </a:t>
            </a:r>
            <a:r>
              <a:rPr lang="en-US" dirty="0" err="1"/>
              <a:t>quang</a:t>
            </a:r>
            <a:r>
              <a:rPr lang="en-US" dirty="0"/>
              <a:t> </a:t>
            </a:r>
            <a:r>
              <a:rPr lang="en-US" dirty="0" err="1"/>
              <a:t>phổ</a:t>
            </a:r>
            <a:r>
              <a:rPr lang="en-US" dirty="0"/>
              <a:t> </a:t>
            </a:r>
            <a:r>
              <a:rPr lang="en-US" dirty="0" err="1"/>
              <a:t>tán</a:t>
            </a:r>
            <a:r>
              <a:rPr lang="en-US" dirty="0"/>
              <a:t> </a:t>
            </a:r>
            <a:r>
              <a:rPr lang="en-US" dirty="0" err="1"/>
              <a:t>xạ</a:t>
            </a:r>
            <a:r>
              <a:rPr lang="en-US" dirty="0"/>
              <a:t> Raman</a:t>
            </a:r>
          </a:p>
        </p:txBody>
      </p:sp>
      <p:sp>
        <p:nvSpPr>
          <p:cNvPr id="3" name="Content Placeholder 2">
            <a:extLst>
              <a:ext uri="{FF2B5EF4-FFF2-40B4-BE49-F238E27FC236}">
                <a16:creationId xmlns:a16="http://schemas.microsoft.com/office/drawing/2014/main" id="{6F1898D3-D277-47C6-83B2-FE9C28CDCD09}"/>
              </a:ext>
            </a:extLst>
          </p:cNvPr>
          <p:cNvSpPr>
            <a:spLocks noGrp="1"/>
          </p:cNvSpPr>
          <p:nvPr>
            <p:ph idx="4294967295"/>
          </p:nvPr>
        </p:nvSpPr>
        <p:spPr>
          <a:xfrm>
            <a:off x="148105" y="965917"/>
            <a:ext cx="5839739" cy="5837000"/>
          </a:xfrm>
        </p:spPr>
        <p:txBody>
          <a:bodyPr>
            <a:normAutofit/>
          </a:bodyPr>
          <a:lstStyle/>
          <a:p>
            <a:pPr algn="just"/>
            <a:r>
              <a:rPr lang="vi-VN" sz="2400" b="0" i="0" dirty="0">
                <a:solidFill>
                  <a:srgbClr val="222222"/>
                </a:solidFill>
                <a:effectLst/>
                <a:latin typeface="+mn-lt"/>
              </a:rPr>
              <a:t>Hình ảnh các vị trí da để thu được quang phổ Raman in vivo:</a:t>
            </a:r>
            <a:endParaRPr lang="en-US" sz="2400" b="0" i="0" dirty="0">
              <a:solidFill>
                <a:srgbClr val="222222"/>
              </a:solidFill>
              <a:effectLst/>
              <a:latin typeface="+mn-lt"/>
            </a:endParaRPr>
          </a:p>
          <a:p>
            <a:pPr marL="971550" lvl="1" indent="-514350" algn="just">
              <a:buFont typeface="+mj-lt"/>
              <a:buAutoNum type="arabicPeriod"/>
            </a:pPr>
            <a:r>
              <a:rPr lang="vi-VN" b="0" i="0" dirty="0">
                <a:solidFill>
                  <a:srgbClr val="222222"/>
                </a:solidFill>
                <a:effectLst/>
                <a:latin typeface="+mn-lt"/>
              </a:rPr>
              <a:t>(A) vành tai</a:t>
            </a:r>
            <a:endParaRPr lang="en-US" b="0" i="0" dirty="0">
              <a:solidFill>
                <a:srgbClr val="222222"/>
              </a:solidFill>
              <a:effectLst/>
              <a:latin typeface="+mn-lt"/>
            </a:endParaRPr>
          </a:p>
          <a:p>
            <a:pPr marL="971550" lvl="1" indent="-514350" algn="just">
              <a:buFont typeface="+mj-lt"/>
              <a:buAutoNum type="arabicPeriod"/>
            </a:pPr>
            <a:r>
              <a:rPr lang="vi-VN" b="0" i="0" dirty="0">
                <a:solidFill>
                  <a:srgbClr val="222222"/>
                </a:solidFill>
                <a:effectLst/>
                <a:latin typeface="+mn-lt"/>
              </a:rPr>
              <a:t>(B) cánh tay trong</a:t>
            </a:r>
            <a:endParaRPr lang="en-US" b="0" i="0" dirty="0">
              <a:solidFill>
                <a:srgbClr val="222222"/>
              </a:solidFill>
              <a:effectLst/>
              <a:latin typeface="+mn-lt"/>
            </a:endParaRPr>
          </a:p>
          <a:p>
            <a:pPr marL="971550" lvl="1" indent="-514350" algn="just">
              <a:buFont typeface="+mj-lt"/>
              <a:buAutoNum type="arabicPeriod"/>
            </a:pPr>
            <a:r>
              <a:rPr lang="vi-VN" b="0" i="0" dirty="0">
                <a:solidFill>
                  <a:srgbClr val="222222"/>
                </a:solidFill>
                <a:effectLst/>
                <a:latin typeface="+mn-lt"/>
              </a:rPr>
              <a:t>(C) móng tay cái</a:t>
            </a:r>
            <a:endParaRPr lang="en-US" b="0" i="0" dirty="0">
              <a:solidFill>
                <a:srgbClr val="222222"/>
              </a:solidFill>
              <a:effectLst/>
              <a:latin typeface="+mn-lt"/>
            </a:endParaRPr>
          </a:p>
          <a:p>
            <a:pPr marL="971550" lvl="1" indent="-514350" algn="just">
              <a:buFont typeface="+mj-lt"/>
              <a:buAutoNum type="arabicPeriod"/>
            </a:pPr>
            <a:r>
              <a:rPr lang="vi-VN" b="0" i="0" dirty="0">
                <a:solidFill>
                  <a:srgbClr val="222222"/>
                </a:solidFill>
                <a:effectLst/>
                <a:latin typeface="+mn-lt"/>
              </a:rPr>
              <a:t>(D) vân cubital trung tuyến.</a:t>
            </a:r>
            <a:endParaRPr lang="en-US" b="0" i="0" dirty="0">
              <a:solidFill>
                <a:srgbClr val="222222"/>
              </a:solidFill>
              <a:effectLst/>
              <a:latin typeface="+mn-lt"/>
            </a:endParaRPr>
          </a:p>
          <a:p>
            <a:pPr algn="just"/>
            <a:r>
              <a:rPr lang="en-US" sz="2400" b="0" i="0" dirty="0">
                <a:solidFill>
                  <a:srgbClr val="222222"/>
                </a:solidFill>
                <a:effectLst/>
                <a:latin typeface="Arial" panose="020B0604020202020204" pitchFamily="34" charset="0"/>
                <a:cs typeface="Arial" panose="020B0604020202020204" pitchFamily="34" charset="0"/>
              </a:rPr>
              <a:t>Minh </a:t>
            </a:r>
            <a:r>
              <a:rPr lang="en-US" sz="2400" b="0" i="0" dirty="0" err="1">
                <a:solidFill>
                  <a:srgbClr val="222222"/>
                </a:solidFill>
                <a:effectLst/>
                <a:latin typeface="Arial" panose="020B0604020202020204" pitchFamily="34" charset="0"/>
                <a:cs typeface="Arial" panose="020B0604020202020204" pitchFamily="34" charset="0"/>
              </a:rPr>
              <a:t>họa</a:t>
            </a:r>
            <a:r>
              <a:rPr lang="en-US" sz="2400" b="0" i="0" dirty="0">
                <a:solidFill>
                  <a:srgbClr val="222222"/>
                </a:solidFill>
                <a:effectLst/>
                <a:latin typeface="Arial" panose="020B0604020202020204" pitchFamily="34" charset="0"/>
                <a:cs typeface="Arial" panose="020B0604020202020204" pitchFamily="34" charset="0"/>
              </a:rPr>
              <a:t> </a:t>
            </a:r>
            <a:r>
              <a:rPr lang="en-US" sz="2400" b="0" i="0" dirty="0" err="1">
                <a:solidFill>
                  <a:srgbClr val="222222"/>
                </a:solidFill>
                <a:effectLst/>
                <a:latin typeface="Arial" panose="020B0604020202020204" pitchFamily="34" charset="0"/>
                <a:cs typeface="Arial" panose="020B0604020202020204" pitchFamily="34" charset="0"/>
              </a:rPr>
              <a:t>các</a:t>
            </a:r>
            <a:r>
              <a:rPr lang="en-US" sz="2400" b="0" i="0" dirty="0">
                <a:solidFill>
                  <a:srgbClr val="222222"/>
                </a:solidFill>
                <a:effectLst/>
                <a:latin typeface="Arial" panose="020B0604020202020204" pitchFamily="34" charset="0"/>
                <a:cs typeface="Arial" panose="020B0604020202020204" pitchFamily="34" charset="0"/>
              </a:rPr>
              <a:t> </a:t>
            </a:r>
            <a:r>
              <a:rPr lang="en-US" sz="2400" b="0" i="0" dirty="0" err="1">
                <a:solidFill>
                  <a:srgbClr val="222222"/>
                </a:solidFill>
                <a:effectLst/>
                <a:latin typeface="Arial" panose="020B0604020202020204" pitchFamily="34" charset="0"/>
                <a:cs typeface="Arial" panose="020B0604020202020204" pitchFamily="34" charset="0"/>
              </a:rPr>
              <a:t>điểm</a:t>
            </a:r>
            <a:r>
              <a:rPr lang="en-US" sz="2400" b="0" i="0" dirty="0">
                <a:solidFill>
                  <a:srgbClr val="222222"/>
                </a:solidFill>
                <a:effectLst/>
                <a:latin typeface="Arial" panose="020B0604020202020204" pitchFamily="34" charset="0"/>
                <a:cs typeface="Arial" panose="020B0604020202020204" pitchFamily="34" charset="0"/>
              </a:rPr>
              <a:t> </a:t>
            </a:r>
            <a:r>
              <a:rPr lang="en-US" sz="2400" b="0" i="0" dirty="0" err="1">
                <a:solidFill>
                  <a:srgbClr val="222222"/>
                </a:solidFill>
                <a:effectLst/>
                <a:latin typeface="Arial" panose="020B0604020202020204" pitchFamily="34" charset="0"/>
                <a:cs typeface="Arial" panose="020B0604020202020204" pitchFamily="34" charset="0"/>
              </a:rPr>
              <a:t>đo</a:t>
            </a:r>
            <a:r>
              <a:rPr lang="en-US" sz="2400" b="0" i="0" dirty="0">
                <a:solidFill>
                  <a:srgbClr val="222222"/>
                </a:solidFill>
                <a:effectLst/>
                <a:latin typeface="Arial" panose="020B0604020202020204" pitchFamily="34" charset="0"/>
                <a:cs typeface="Arial" panose="020B0604020202020204" pitchFamily="34" charset="0"/>
              </a:rPr>
              <a:t> </a:t>
            </a:r>
            <a:r>
              <a:rPr lang="en-US" sz="2400" b="0" i="0" dirty="0" err="1">
                <a:solidFill>
                  <a:srgbClr val="222222"/>
                </a:solidFill>
                <a:effectLst/>
                <a:latin typeface="Arial" panose="020B0604020202020204" pitchFamily="34" charset="0"/>
                <a:cs typeface="Arial" panose="020B0604020202020204" pitchFamily="34" charset="0"/>
              </a:rPr>
              <a:t>là</a:t>
            </a:r>
            <a:r>
              <a:rPr lang="en-US" sz="2400" b="0" i="0" dirty="0">
                <a:solidFill>
                  <a:srgbClr val="222222"/>
                </a:solidFill>
                <a:effectLst/>
                <a:latin typeface="Arial" panose="020B0604020202020204" pitchFamily="34" charset="0"/>
                <a:cs typeface="Arial" panose="020B0604020202020204" pitchFamily="34" charset="0"/>
              </a:rPr>
              <a:t> </a:t>
            </a:r>
            <a:r>
              <a:rPr lang="en-US" sz="2400" b="0" i="0" dirty="0" err="1">
                <a:solidFill>
                  <a:srgbClr val="222222"/>
                </a:solidFill>
                <a:effectLst/>
                <a:latin typeface="Arial" panose="020B0604020202020204" pitchFamily="34" charset="0"/>
                <a:cs typeface="Arial" panose="020B0604020202020204" pitchFamily="34" charset="0"/>
              </a:rPr>
              <a:t>các</a:t>
            </a:r>
            <a:r>
              <a:rPr lang="en-US" sz="2400" b="0" i="0" dirty="0">
                <a:solidFill>
                  <a:srgbClr val="222222"/>
                </a:solidFill>
                <a:effectLst/>
                <a:latin typeface="Arial" panose="020B0604020202020204" pitchFamily="34" charset="0"/>
                <a:cs typeface="Arial" panose="020B0604020202020204" pitchFamily="34" charset="0"/>
              </a:rPr>
              <a:t> </a:t>
            </a:r>
            <a:r>
              <a:rPr lang="en-US" sz="2400" b="0" i="0" dirty="0" err="1">
                <a:solidFill>
                  <a:srgbClr val="222222"/>
                </a:solidFill>
                <a:effectLst/>
                <a:latin typeface="Arial" panose="020B0604020202020204" pitchFamily="34" charset="0"/>
                <a:cs typeface="Arial" panose="020B0604020202020204" pitchFamily="34" charset="0"/>
              </a:rPr>
              <a:t>hình</a:t>
            </a:r>
            <a:r>
              <a:rPr lang="vi-VN" sz="2400" b="0" i="0" dirty="0">
                <a:solidFill>
                  <a:srgbClr val="222222"/>
                </a:solidFill>
                <a:effectLst/>
                <a:latin typeface="Arial" panose="020B0604020202020204" pitchFamily="34" charset="0"/>
                <a:cs typeface="Arial" panose="020B0604020202020204" pitchFamily="34" charset="0"/>
              </a:rPr>
              <a:t> ở phía bên phải</a:t>
            </a:r>
            <a:r>
              <a:rPr lang="en-US" sz="2400" b="0" i="0" dirty="0">
                <a:solidFill>
                  <a:srgbClr val="222222"/>
                </a:solidFill>
                <a:effectLst/>
                <a:latin typeface="Arial" panose="020B0604020202020204" pitchFamily="34" charset="0"/>
                <a:cs typeface="Arial" panose="020B0604020202020204" pitchFamily="34" charset="0"/>
              </a:rPr>
              <a:t>. </a:t>
            </a:r>
          </a:p>
          <a:p>
            <a:pPr algn="just"/>
            <a:r>
              <a:rPr lang="en-US" sz="2400" b="0" i="0" dirty="0" err="1">
                <a:solidFill>
                  <a:srgbClr val="222222"/>
                </a:solidFill>
                <a:effectLst/>
                <a:latin typeface="+mn-lt"/>
              </a:rPr>
              <a:t>Các</a:t>
            </a:r>
            <a:r>
              <a:rPr lang="en-US" sz="2400" b="0" i="0" dirty="0">
                <a:solidFill>
                  <a:srgbClr val="222222"/>
                </a:solidFill>
                <a:effectLst/>
                <a:latin typeface="+mn-lt"/>
              </a:rPr>
              <a:t> </a:t>
            </a:r>
            <a:r>
              <a:rPr lang="vi-VN" sz="2400" b="0" i="0" dirty="0">
                <a:solidFill>
                  <a:srgbClr val="222222"/>
                </a:solidFill>
                <a:effectLst/>
                <a:latin typeface="+mn-lt"/>
              </a:rPr>
              <a:t>phép đo Raman tương ứng (trung bình ± độ lệch chuẩn) thu được ở bước sóng kích thích 785nm (E-H), trong đó phổ điều khiển được hiển thị bằng màu xanh lam, trong khi phổ </a:t>
            </a:r>
            <a:r>
              <a:rPr lang="en-US" sz="2400" b="0" i="0" dirty="0">
                <a:solidFill>
                  <a:srgbClr val="222222"/>
                </a:solidFill>
                <a:effectLst/>
                <a:latin typeface="+mn-lt"/>
              </a:rPr>
              <a:t>glucose</a:t>
            </a:r>
            <a:r>
              <a:rPr lang="vi-VN" sz="2400" b="0" i="0" dirty="0">
                <a:solidFill>
                  <a:srgbClr val="222222"/>
                </a:solidFill>
                <a:effectLst/>
                <a:latin typeface="+mn-lt"/>
              </a:rPr>
              <a:t> được hiển thị bằng màu đỏ.</a:t>
            </a:r>
            <a:endParaRPr lang="en-US" sz="2400" dirty="0">
              <a:latin typeface="+mn-lt"/>
            </a:endParaRPr>
          </a:p>
        </p:txBody>
      </p:sp>
      <p:pic>
        <p:nvPicPr>
          <p:cNvPr id="5" name="OSA Image" descr="OSA Image">
            <a:extLst>
              <a:ext uri="{FF2B5EF4-FFF2-40B4-BE49-F238E27FC236}">
                <a16:creationId xmlns:a16="http://schemas.microsoft.com/office/drawing/2014/main" id="{E298CD3E-549F-4833-953A-263E7D76F7E4}"/>
              </a:ext>
            </a:extLst>
          </p:cNvPr>
          <p:cNvPicPr>
            <a:picLocks noChangeAspect="1"/>
          </p:cNvPicPr>
          <p:nvPr/>
        </p:nvPicPr>
        <p:blipFill>
          <a:blip r:embed="rId2"/>
          <a:stretch>
            <a:fillRect/>
          </a:stretch>
        </p:blipFill>
        <p:spPr>
          <a:xfrm>
            <a:off x="5987845" y="893181"/>
            <a:ext cx="6204156" cy="5837000"/>
          </a:xfrm>
          <a:prstGeom prst="rect">
            <a:avLst/>
          </a:prstGeom>
        </p:spPr>
      </p:pic>
    </p:spTree>
    <p:extLst>
      <p:ext uri="{BB962C8B-B14F-4D97-AF65-F5344CB8AC3E}">
        <p14:creationId xmlns:p14="http://schemas.microsoft.com/office/powerpoint/2010/main" val="8252108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AC6AEF-21E8-42B3-84FE-E7EE90D54530}"/>
              </a:ext>
            </a:extLst>
          </p:cNvPr>
          <p:cNvSpPr>
            <a:spLocks noGrp="1"/>
          </p:cNvSpPr>
          <p:nvPr>
            <p:ph type="title"/>
          </p:nvPr>
        </p:nvSpPr>
        <p:spPr/>
        <p:txBody>
          <a:bodyPr/>
          <a:lstStyle/>
          <a:p>
            <a:r>
              <a:rPr lang="en-GB" dirty="0" err="1"/>
              <a:t>Áp</a:t>
            </a:r>
            <a:r>
              <a:rPr lang="en-GB" dirty="0"/>
              <a:t> </a:t>
            </a:r>
            <a:r>
              <a:rPr lang="en-GB" dirty="0" err="1"/>
              <a:t>dụng</a:t>
            </a:r>
            <a:r>
              <a:rPr lang="en-GB" dirty="0"/>
              <a:t> </a:t>
            </a:r>
            <a:r>
              <a:rPr lang="en-GB" dirty="0" err="1"/>
              <a:t>các</a:t>
            </a:r>
            <a:r>
              <a:rPr lang="en-GB" dirty="0"/>
              <a:t> </a:t>
            </a:r>
            <a:r>
              <a:rPr lang="vi-VN" dirty="0"/>
              <a:t>phương</a:t>
            </a:r>
            <a:r>
              <a:rPr lang="en-GB" dirty="0"/>
              <a:t> </a:t>
            </a:r>
            <a:r>
              <a:rPr lang="en-GB" dirty="0" err="1"/>
              <a:t>pháp</a:t>
            </a:r>
            <a:r>
              <a:rPr lang="en-GB" dirty="0"/>
              <a:t> và </a:t>
            </a:r>
            <a:r>
              <a:rPr lang="en-GB" dirty="0" err="1"/>
              <a:t>kỹ</a:t>
            </a:r>
            <a:r>
              <a:rPr lang="en-GB" dirty="0"/>
              <a:t> </a:t>
            </a:r>
            <a:r>
              <a:rPr lang="en-GB" dirty="0" err="1"/>
              <a:t>thuật</a:t>
            </a:r>
            <a:r>
              <a:rPr lang="en-GB" dirty="0"/>
              <a:t> học </a:t>
            </a:r>
            <a:r>
              <a:rPr lang="en-GB" dirty="0" err="1"/>
              <a:t>máy</a:t>
            </a:r>
            <a:endParaRPr lang="en-US" dirty="0"/>
          </a:p>
        </p:txBody>
      </p:sp>
      <p:sp>
        <p:nvSpPr>
          <p:cNvPr id="3" name="Content Placeholder 2">
            <a:extLst>
              <a:ext uri="{FF2B5EF4-FFF2-40B4-BE49-F238E27FC236}">
                <a16:creationId xmlns:a16="http://schemas.microsoft.com/office/drawing/2014/main" id="{F2D45613-C5A8-4D53-9B08-F18C0F861600}"/>
              </a:ext>
            </a:extLst>
          </p:cNvPr>
          <p:cNvSpPr>
            <a:spLocks noGrp="1"/>
          </p:cNvSpPr>
          <p:nvPr>
            <p:ph idx="4294967295"/>
          </p:nvPr>
        </p:nvSpPr>
        <p:spPr/>
        <p:txBody>
          <a:bodyPr/>
          <a:lstStyle/>
          <a:p>
            <a:endParaRPr lang="en-US"/>
          </a:p>
        </p:txBody>
      </p:sp>
      <p:pic>
        <p:nvPicPr>
          <p:cNvPr id="7170" name="Picture 2" descr="Fig 3 Proposed Methodology Flowchart">
            <a:extLst>
              <a:ext uri="{FF2B5EF4-FFF2-40B4-BE49-F238E27FC236}">
                <a16:creationId xmlns:a16="http://schemas.microsoft.com/office/drawing/2014/main" id="{FAF7C0CD-50EB-46BF-8321-FDF9FA5983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856552"/>
            <a:ext cx="6229350" cy="594636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D0696D57-4C7A-427F-92C4-9DDC50102E07}"/>
              </a:ext>
            </a:extLst>
          </p:cNvPr>
          <p:cNvSpPr txBox="1"/>
          <p:nvPr/>
        </p:nvSpPr>
        <p:spPr>
          <a:xfrm>
            <a:off x="663575" y="971758"/>
            <a:ext cx="4902200" cy="369332"/>
          </a:xfrm>
          <a:prstGeom prst="rect">
            <a:avLst/>
          </a:prstGeom>
          <a:solidFill>
            <a:srgbClr val="4E81BD"/>
          </a:solidFill>
        </p:spPr>
        <p:txBody>
          <a:bodyPr wrap="square" rtlCol="0">
            <a:spAutoFit/>
          </a:bodyPr>
          <a:lstStyle/>
          <a:p>
            <a:pPr algn="ctr"/>
            <a:r>
              <a:rPr lang="en-US" b="1" dirty="0" err="1">
                <a:solidFill>
                  <a:schemeClr val="bg1"/>
                </a:solidFill>
              </a:rPr>
              <a:t>Dữ</a:t>
            </a:r>
            <a:r>
              <a:rPr lang="en-US" b="1" dirty="0">
                <a:solidFill>
                  <a:schemeClr val="bg1"/>
                </a:solidFill>
              </a:rPr>
              <a:t> </a:t>
            </a:r>
            <a:r>
              <a:rPr lang="en-US" b="1" dirty="0" err="1">
                <a:solidFill>
                  <a:schemeClr val="bg1"/>
                </a:solidFill>
              </a:rPr>
              <a:t>liệu</a:t>
            </a:r>
            <a:r>
              <a:rPr lang="en-US" b="1" dirty="0">
                <a:solidFill>
                  <a:schemeClr val="bg1"/>
                </a:solidFill>
              </a:rPr>
              <a:t> </a:t>
            </a:r>
            <a:r>
              <a:rPr lang="en-US" b="1" dirty="0" err="1">
                <a:solidFill>
                  <a:schemeClr val="bg1"/>
                </a:solidFill>
              </a:rPr>
              <a:t>bệnh</a:t>
            </a:r>
            <a:r>
              <a:rPr lang="en-US" b="1" dirty="0">
                <a:solidFill>
                  <a:schemeClr val="bg1"/>
                </a:solidFill>
              </a:rPr>
              <a:t> </a:t>
            </a:r>
            <a:r>
              <a:rPr lang="en-US" b="1" dirty="0" err="1">
                <a:solidFill>
                  <a:schemeClr val="bg1"/>
                </a:solidFill>
              </a:rPr>
              <a:t>nhân</a:t>
            </a:r>
            <a:r>
              <a:rPr lang="en-US" b="1" dirty="0">
                <a:solidFill>
                  <a:schemeClr val="bg1"/>
                </a:solidFill>
              </a:rPr>
              <a:t> </a:t>
            </a:r>
            <a:r>
              <a:rPr lang="en-US" b="1" dirty="0" err="1">
                <a:solidFill>
                  <a:schemeClr val="bg1"/>
                </a:solidFill>
              </a:rPr>
              <a:t>đái</a:t>
            </a:r>
            <a:r>
              <a:rPr lang="en-US" b="1" dirty="0">
                <a:solidFill>
                  <a:schemeClr val="bg1"/>
                </a:solidFill>
              </a:rPr>
              <a:t> </a:t>
            </a:r>
            <a:r>
              <a:rPr lang="en-US" b="1" dirty="0" err="1">
                <a:solidFill>
                  <a:schemeClr val="bg1"/>
                </a:solidFill>
              </a:rPr>
              <a:t>tháo</a:t>
            </a:r>
            <a:r>
              <a:rPr lang="en-US" b="1" dirty="0">
                <a:solidFill>
                  <a:schemeClr val="bg1"/>
                </a:solidFill>
              </a:rPr>
              <a:t> </a:t>
            </a:r>
            <a:r>
              <a:rPr lang="en-US" b="1" dirty="0" err="1">
                <a:solidFill>
                  <a:schemeClr val="bg1"/>
                </a:solidFill>
              </a:rPr>
              <a:t>đường</a:t>
            </a:r>
            <a:endParaRPr lang="en-US" b="1" dirty="0">
              <a:solidFill>
                <a:schemeClr val="bg1"/>
              </a:solidFill>
            </a:endParaRPr>
          </a:p>
        </p:txBody>
      </p:sp>
      <p:sp>
        <p:nvSpPr>
          <p:cNvPr id="7" name="TextBox 6">
            <a:extLst>
              <a:ext uri="{FF2B5EF4-FFF2-40B4-BE49-F238E27FC236}">
                <a16:creationId xmlns:a16="http://schemas.microsoft.com/office/drawing/2014/main" id="{37126C00-9960-480D-8AAB-B6A0F069794F}"/>
              </a:ext>
            </a:extLst>
          </p:cNvPr>
          <p:cNvSpPr txBox="1"/>
          <p:nvPr/>
        </p:nvSpPr>
        <p:spPr>
          <a:xfrm>
            <a:off x="172678" y="1825627"/>
            <a:ext cx="5770921" cy="369332"/>
          </a:xfrm>
          <a:prstGeom prst="rect">
            <a:avLst/>
          </a:prstGeom>
          <a:solidFill>
            <a:srgbClr val="4E81BD"/>
          </a:solidFill>
        </p:spPr>
        <p:txBody>
          <a:bodyPr wrap="square" rtlCol="0">
            <a:spAutoFit/>
          </a:bodyPr>
          <a:lstStyle/>
          <a:p>
            <a:pPr algn="ctr"/>
            <a:r>
              <a:rPr lang="en-US" b="1" dirty="0" err="1">
                <a:solidFill>
                  <a:schemeClr val="bg1"/>
                </a:solidFill>
              </a:rPr>
              <a:t>Xử</a:t>
            </a:r>
            <a:r>
              <a:rPr lang="en-US" b="1" dirty="0">
                <a:solidFill>
                  <a:schemeClr val="bg1"/>
                </a:solidFill>
              </a:rPr>
              <a:t> lý và </a:t>
            </a:r>
            <a:r>
              <a:rPr lang="en-US" b="1" dirty="0" err="1">
                <a:solidFill>
                  <a:schemeClr val="bg1"/>
                </a:solidFill>
              </a:rPr>
              <a:t>phân</a:t>
            </a:r>
            <a:r>
              <a:rPr lang="en-US" b="1" dirty="0">
                <a:solidFill>
                  <a:schemeClr val="bg1"/>
                </a:solidFill>
              </a:rPr>
              <a:t> </a:t>
            </a:r>
            <a:r>
              <a:rPr lang="en-US" b="1" dirty="0" err="1">
                <a:solidFill>
                  <a:schemeClr val="bg1"/>
                </a:solidFill>
              </a:rPr>
              <a:t>loại</a:t>
            </a:r>
            <a:r>
              <a:rPr lang="en-US" b="1" dirty="0">
                <a:solidFill>
                  <a:schemeClr val="bg1"/>
                </a:solidFill>
              </a:rPr>
              <a:t> </a:t>
            </a:r>
            <a:r>
              <a:rPr lang="en-US" b="1" dirty="0" err="1">
                <a:solidFill>
                  <a:schemeClr val="bg1"/>
                </a:solidFill>
              </a:rPr>
              <a:t>theo</a:t>
            </a:r>
            <a:r>
              <a:rPr lang="en-US" b="1" dirty="0">
                <a:solidFill>
                  <a:schemeClr val="bg1"/>
                </a:solidFill>
              </a:rPr>
              <a:t> </a:t>
            </a:r>
            <a:r>
              <a:rPr lang="en-US" b="1" dirty="0" err="1">
                <a:solidFill>
                  <a:schemeClr val="bg1"/>
                </a:solidFill>
              </a:rPr>
              <a:t>dữ</a:t>
            </a:r>
            <a:r>
              <a:rPr lang="en-US" b="1" dirty="0">
                <a:solidFill>
                  <a:schemeClr val="bg1"/>
                </a:solidFill>
              </a:rPr>
              <a:t> </a:t>
            </a:r>
            <a:r>
              <a:rPr lang="en-US" b="1" dirty="0" err="1">
                <a:solidFill>
                  <a:schemeClr val="bg1"/>
                </a:solidFill>
              </a:rPr>
              <a:t>liệu</a:t>
            </a:r>
            <a:r>
              <a:rPr lang="en-US" b="1" dirty="0">
                <a:solidFill>
                  <a:schemeClr val="bg1"/>
                </a:solidFill>
              </a:rPr>
              <a:t> </a:t>
            </a:r>
            <a:r>
              <a:rPr lang="en-US" b="1" dirty="0" err="1">
                <a:solidFill>
                  <a:schemeClr val="bg1"/>
                </a:solidFill>
              </a:rPr>
              <a:t>để</a:t>
            </a:r>
            <a:r>
              <a:rPr lang="en-US" b="1" dirty="0">
                <a:solidFill>
                  <a:schemeClr val="bg1"/>
                </a:solidFill>
              </a:rPr>
              <a:t> </a:t>
            </a:r>
            <a:r>
              <a:rPr lang="en-US" b="1" dirty="0" err="1">
                <a:solidFill>
                  <a:schemeClr val="bg1"/>
                </a:solidFill>
              </a:rPr>
              <a:t>phục</a:t>
            </a:r>
            <a:r>
              <a:rPr lang="en-US" b="1" dirty="0">
                <a:solidFill>
                  <a:schemeClr val="bg1"/>
                </a:solidFill>
              </a:rPr>
              <a:t> </a:t>
            </a:r>
            <a:r>
              <a:rPr lang="en-US" b="1" dirty="0" err="1">
                <a:solidFill>
                  <a:schemeClr val="bg1"/>
                </a:solidFill>
              </a:rPr>
              <a:t>vụ</a:t>
            </a:r>
            <a:r>
              <a:rPr lang="en-US" b="1" dirty="0">
                <a:solidFill>
                  <a:schemeClr val="bg1"/>
                </a:solidFill>
              </a:rPr>
              <a:t> </a:t>
            </a:r>
            <a:r>
              <a:rPr lang="en-US" b="1" dirty="0" err="1">
                <a:solidFill>
                  <a:schemeClr val="bg1"/>
                </a:solidFill>
              </a:rPr>
              <a:t>máy</a:t>
            </a:r>
            <a:r>
              <a:rPr lang="en-US" b="1" dirty="0">
                <a:solidFill>
                  <a:schemeClr val="bg1"/>
                </a:solidFill>
              </a:rPr>
              <a:t> học</a:t>
            </a:r>
          </a:p>
        </p:txBody>
      </p:sp>
      <p:sp>
        <p:nvSpPr>
          <p:cNvPr id="8" name="TextBox 7">
            <a:extLst>
              <a:ext uri="{FF2B5EF4-FFF2-40B4-BE49-F238E27FC236}">
                <a16:creationId xmlns:a16="http://schemas.microsoft.com/office/drawing/2014/main" id="{29B53095-1857-48D0-B2CE-7CC11DD2B9AB}"/>
              </a:ext>
            </a:extLst>
          </p:cNvPr>
          <p:cNvSpPr txBox="1"/>
          <p:nvPr/>
        </p:nvSpPr>
        <p:spPr>
          <a:xfrm>
            <a:off x="66674" y="2533987"/>
            <a:ext cx="6135325" cy="369332"/>
          </a:xfrm>
          <a:prstGeom prst="rect">
            <a:avLst/>
          </a:prstGeom>
          <a:solidFill>
            <a:srgbClr val="4E81BD"/>
          </a:solidFill>
        </p:spPr>
        <p:txBody>
          <a:bodyPr wrap="square" rtlCol="0">
            <a:spAutoFit/>
          </a:bodyPr>
          <a:lstStyle/>
          <a:p>
            <a:pPr algn="ctr"/>
            <a:r>
              <a:rPr lang="en-US" b="1" dirty="0" err="1">
                <a:solidFill>
                  <a:schemeClr val="bg1"/>
                </a:solidFill>
              </a:rPr>
              <a:t>Các</a:t>
            </a:r>
            <a:r>
              <a:rPr lang="en-US" b="1" dirty="0">
                <a:solidFill>
                  <a:schemeClr val="bg1"/>
                </a:solidFill>
              </a:rPr>
              <a:t> </a:t>
            </a:r>
            <a:r>
              <a:rPr lang="en-US" b="1" dirty="0" err="1">
                <a:solidFill>
                  <a:schemeClr val="bg1"/>
                </a:solidFill>
              </a:rPr>
              <a:t>giải</a:t>
            </a:r>
            <a:r>
              <a:rPr lang="en-US" b="1" dirty="0">
                <a:solidFill>
                  <a:schemeClr val="bg1"/>
                </a:solidFill>
              </a:rPr>
              <a:t> </a:t>
            </a:r>
            <a:r>
              <a:rPr lang="en-US" b="1" dirty="0" err="1">
                <a:solidFill>
                  <a:schemeClr val="bg1"/>
                </a:solidFill>
              </a:rPr>
              <a:t>thuật</a:t>
            </a:r>
            <a:r>
              <a:rPr lang="en-US" b="1" dirty="0">
                <a:solidFill>
                  <a:schemeClr val="bg1"/>
                </a:solidFill>
              </a:rPr>
              <a:t> ML</a:t>
            </a:r>
          </a:p>
        </p:txBody>
      </p:sp>
      <p:sp>
        <p:nvSpPr>
          <p:cNvPr id="9" name="TextBox 8">
            <a:extLst>
              <a:ext uri="{FF2B5EF4-FFF2-40B4-BE49-F238E27FC236}">
                <a16:creationId xmlns:a16="http://schemas.microsoft.com/office/drawing/2014/main" id="{31EDFDAA-9B43-4080-A591-89F146309CC8}"/>
              </a:ext>
            </a:extLst>
          </p:cNvPr>
          <p:cNvSpPr txBox="1"/>
          <p:nvPr/>
        </p:nvSpPr>
        <p:spPr>
          <a:xfrm>
            <a:off x="66675" y="3576600"/>
            <a:ext cx="6029325" cy="369332"/>
          </a:xfrm>
          <a:prstGeom prst="rect">
            <a:avLst/>
          </a:prstGeom>
          <a:solidFill>
            <a:srgbClr val="4E81BD"/>
          </a:solidFill>
        </p:spPr>
        <p:txBody>
          <a:bodyPr wrap="square" rtlCol="0">
            <a:spAutoFit/>
          </a:bodyPr>
          <a:lstStyle/>
          <a:p>
            <a:pPr algn="ctr"/>
            <a:r>
              <a:rPr lang="en-US" b="1" dirty="0" err="1">
                <a:solidFill>
                  <a:schemeClr val="bg1"/>
                </a:solidFill>
              </a:rPr>
              <a:t>Mô</a:t>
            </a:r>
            <a:r>
              <a:rPr lang="en-US" b="1" dirty="0">
                <a:solidFill>
                  <a:schemeClr val="bg1"/>
                </a:solidFill>
              </a:rPr>
              <a:t> </a:t>
            </a:r>
            <a:r>
              <a:rPr lang="en-US" b="1" dirty="0" err="1">
                <a:solidFill>
                  <a:schemeClr val="bg1"/>
                </a:solidFill>
              </a:rPr>
              <a:t>hình</a:t>
            </a:r>
            <a:r>
              <a:rPr lang="en-US" b="1" dirty="0">
                <a:solidFill>
                  <a:schemeClr val="bg1"/>
                </a:solidFill>
              </a:rPr>
              <a:t>  học </a:t>
            </a:r>
            <a:r>
              <a:rPr lang="en-US" b="1" dirty="0" err="1">
                <a:solidFill>
                  <a:schemeClr val="bg1"/>
                </a:solidFill>
              </a:rPr>
              <a:t>máy</a:t>
            </a:r>
            <a:endParaRPr lang="en-US" b="1" dirty="0">
              <a:solidFill>
                <a:schemeClr val="bg1"/>
              </a:solidFill>
            </a:endParaRPr>
          </a:p>
        </p:txBody>
      </p:sp>
      <p:sp>
        <p:nvSpPr>
          <p:cNvPr id="10" name="TextBox 9">
            <a:extLst>
              <a:ext uri="{FF2B5EF4-FFF2-40B4-BE49-F238E27FC236}">
                <a16:creationId xmlns:a16="http://schemas.microsoft.com/office/drawing/2014/main" id="{EEC8CB08-E2C5-47F4-93EA-5A032A403405}"/>
              </a:ext>
            </a:extLst>
          </p:cNvPr>
          <p:cNvSpPr txBox="1"/>
          <p:nvPr/>
        </p:nvSpPr>
        <p:spPr>
          <a:xfrm>
            <a:off x="106000" y="4545675"/>
            <a:ext cx="6029325" cy="369332"/>
          </a:xfrm>
          <a:prstGeom prst="rect">
            <a:avLst/>
          </a:prstGeom>
          <a:solidFill>
            <a:srgbClr val="4E81BD"/>
          </a:solidFill>
        </p:spPr>
        <p:txBody>
          <a:bodyPr wrap="square" rtlCol="0">
            <a:spAutoFit/>
          </a:bodyPr>
          <a:lstStyle/>
          <a:p>
            <a:pPr algn="ctr"/>
            <a:r>
              <a:rPr lang="en-US" b="1" dirty="0" err="1">
                <a:solidFill>
                  <a:schemeClr val="bg1"/>
                </a:solidFill>
              </a:rPr>
              <a:t>Dữ</a:t>
            </a:r>
            <a:r>
              <a:rPr lang="en-US" b="1" dirty="0">
                <a:solidFill>
                  <a:schemeClr val="bg1"/>
                </a:solidFill>
              </a:rPr>
              <a:t> </a:t>
            </a:r>
            <a:r>
              <a:rPr lang="en-US" b="1" dirty="0" err="1">
                <a:solidFill>
                  <a:schemeClr val="bg1"/>
                </a:solidFill>
              </a:rPr>
              <a:t>liệu</a:t>
            </a:r>
            <a:r>
              <a:rPr lang="en-US" b="1" dirty="0">
                <a:solidFill>
                  <a:schemeClr val="bg1"/>
                </a:solidFill>
              </a:rPr>
              <a:t> </a:t>
            </a:r>
            <a:r>
              <a:rPr lang="en-US" b="1" dirty="0" err="1">
                <a:solidFill>
                  <a:schemeClr val="bg1"/>
                </a:solidFill>
              </a:rPr>
              <a:t>kiểm</a:t>
            </a:r>
            <a:r>
              <a:rPr lang="en-US" b="1" dirty="0">
                <a:solidFill>
                  <a:schemeClr val="bg1"/>
                </a:solidFill>
              </a:rPr>
              <a:t> </a:t>
            </a:r>
            <a:r>
              <a:rPr lang="en-US" b="1" dirty="0" err="1">
                <a:solidFill>
                  <a:schemeClr val="bg1"/>
                </a:solidFill>
              </a:rPr>
              <a:t>tra</a:t>
            </a:r>
            <a:r>
              <a:rPr lang="en-US" b="1" dirty="0">
                <a:solidFill>
                  <a:schemeClr val="bg1"/>
                </a:solidFill>
              </a:rPr>
              <a:t>, </a:t>
            </a:r>
            <a:r>
              <a:rPr lang="en-US" b="1" dirty="0" err="1">
                <a:solidFill>
                  <a:schemeClr val="bg1"/>
                </a:solidFill>
              </a:rPr>
              <a:t>thử</a:t>
            </a:r>
            <a:r>
              <a:rPr lang="en-US" b="1" dirty="0">
                <a:solidFill>
                  <a:schemeClr val="bg1"/>
                </a:solidFill>
              </a:rPr>
              <a:t> </a:t>
            </a:r>
            <a:r>
              <a:rPr lang="en-US" b="1" dirty="0" err="1">
                <a:solidFill>
                  <a:schemeClr val="bg1"/>
                </a:solidFill>
              </a:rPr>
              <a:t>nghiệm</a:t>
            </a:r>
            <a:endParaRPr lang="en-US" b="1" dirty="0">
              <a:solidFill>
                <a:schemeClr val="bg1"/>
              </a:solidFill>
            </a:endParaRPr>
          </a:p>
        </p:txBody>
      </p:sp>
      <p:sp>
        <p:nvSpPr>
          <p:cNvPr id="11" name="TextBox 10">
            <a:extLst>
              <a:ext uri="{FF2B5EF4-FFF2-40B4-BE49-F238E27FC236}">
                <a16:creationId xmlns:a16="http://schemas.microsoft.com/office/drawing/2014/main" id="{5195BFBD-47B9-4EFD-A114-2E616AA9CE66}"/>
              </a:ext>
            </a:extLst>
          </p:cNvPr>
          <p:cNvSpPr txBox="1"/>
          <p:nvPr/>
        </p:nvSpPr>
        <p:spPr>
          <a:xfrm>
            <a:off x="66675" y="5392878"/>
            <a:ext cx="6029325" cy="369332"/>
          </a:xfrm>
          <a:prstGeom prst="rect">
            <a:avLst/>
          </a:prstGeom>
          <a:solidFill>
            <a:srgbClr val="4E81BD"/>
          </a:solidFill>
        </p:spPr>
        <p:txBody>
          <a:bodyPr wrap="square" rtlCol="0">
            <a:spAutoFit/>
          </a:bodyPr>
          <a:lstStyle/>
          <a:p>
            <a:pPr algn="ctr"/>
            <a:r>
              <a:rPr lang="en-US" b="1" dirty="0" err="1">
                <a:solidFill>
                  <a:schemeClr val="bg1"/>
                </a:solidFill>
              </a:rPr>
              <a:t>Phân</a:t>
            </a:r>
            <a:r>
              <a:rPr lang="en-US" b="1" dirty="0">
                <a:solidFill>
                  <a:schemeClr val="bg1"/>
                </a:solidFill>
              </a:rPr>
              <a:t> </a:t>
            </a:r>
            <a:r>
              <a:rPr lang="en-US" b="1" dirty="0" err="1">
                <a:solidFill>
                  <a:schemeClr val="bg1"/>
                </a:solidFill>
              </a:rPr>
              <a:t>loại</a:t>
            </a:r>
            <a:r>
              <a:rPr lang="en-US" b="1" dirty="0">
                <a:solidFill>
                  <a:schemeClr val="bg1"/>
                </a:solidFill>
              </a:rPr>
              <a:t> và </a:t>
            </a:r>
            <a:r>
              <a:rPr lang="en-US" b="1" dirty="0" err="1">
                <a:solidFill>
                  <a:schemeClr val="bg1"/>
                </a:solidFill>
              </a:rPr>
              <a:t>đánh</a:t>
            </a:r>
            <a:r>
              <a:rPr lang="en-US" b="1" dirty="0">
                <a:solidFill>
                  <a:schemeClr val="bg1"/>
                </a:solidFill>
              </a:rPr>
              <a:t> </a:t>
            </a:r>
            <a:r>
              <a:rPr lang="en-US" b="1" dirty="0" err="1">
                <a:solidFill>
                  <a:schemeClr val="bg1"/>
                </a:solidFill>
              </a:rPr>
              <a:t>giá</a:t>
            </a:r>
            <a:r>
              <a:rPr lang="en-US" b="1" dirty="0">
                <a:solidFill>
                  <a:schemeClr val="bg1"/>
                </a:solidFill>
              </a:rPr>
              <a:t> </a:t>
            </a:r>
            <a:r>
              <a:rPr lang="en-US" b="1" dirty="0" err="1">
                <a:solidFill>
                  <a:schemeClr val="bg1"/>
                </a:solidFill>
              </a:rPr>
              <a:t>mô</a:t>
            </a:r>
            <a:r>
              <a:rPr lang="en-US" b="1" dirty="0">
                <a:solidFill>
                  <a:schemeClr val="bg1"/>
                </a:solidFill>
              </a:rPr>
              <a:t> </a:t>
            </a:r>
            <a:r>
              <a:rPr lang="en-US" b="1" dirty="0" err="1">
                <a:solidFill>
                  <a:schemeClr val="bg1"/>
                </a:solidFill>
              </a:rPr>
              <a:t>hình</a:t>
            </a:r>
            <a:r>
              <a:rPr lang="en-US" b="1" dirty="0">
                <a:solidFill>
                  <a:schemeClr val="bg1"/>
                </a:solidFill>
              </a:rPr>
              <a:t> học </a:t>
            </a:r>
            <a:r>
              <a:rPr lang="en-US" b="1" dirty="0" err="1">
                <a:solidFill>
                  <a:schemeClr val="bg1"/>
                </a:solidFill>
              </a:rPr>
              <a:t>máy</a:t>
            </a:r>
            <a:endParaRPr lang="en-US" b="1" dirty="0">
              <a:solidFill>
                <a:schemeClr val="bg1"/>
              </a:solidFill>
            </a:endParaRPr>
          </a:p>
        </p:txBody>
      </p:sp>
      <p:sp>
        <p:nvSpPr>
          <p:cNvPr id="12" name="TextBox 11">
            <a:extLst>
              <a:ext uri="{FF2B5EF4-FFF2-40B4-BE49-F238E27FC236}">
                <a16:creationId xmlns:a16="http://schemas.microsoft.com/office/drawing/2014/main" id="{69D62072-67C5-4CAE-A04E-11E046414D4F}"/>
              </a:ext>
            </a:extLst>
          </p:cNvPr>
          <p:cNvSpPr txBox="1"/>
          <p:nvPr/>
        </p:nvSpPr>
        <p:spPr>
          <a:xfrm>
            <a:off x="0" y="6176963"/>
            <a:ext cx="6201999" cy="646331"/>
          </a:xfrm>
          <a:prstGeom prst="rect">
            <a:avLst/>
          </a:prstGeom>
          <a:solidFill>
            <a:srgbClr val="4E81BD"/>
          </a:solidFill>
        </p:spPr>
        <p:txBody>
          <a:bodyPr wrap="square" rtlCol="0">
            <a:spAutoFit/>
          </a:bodyPr>
          <a:lstStyle/>
          <a:p>
            <a:pPr algn="ctr"/>
            <a:r>
              <a:rPr lang="en-US" b="1" dirty="0" err="1">
                <a:solidFill>
                  <a:schemeClr val="bg1"/>
                </a:solidFill>
              </a:rPr>
              <a:t>Lựa</a:t>
            </a:r>
            <a:r>
              <a:rPr lang="en-US" b="1" dirty="0">
                <a:solidFill>
                  <a:schemeClr val="bg1"/>
                </a:solidFill>
              </a:rPr>
              <a:t> </a:t>
            </a:r>
            <a:r>
              <a:rPr lang="en-US" b="1" dirty="0" err="1">
                <a:solidFill>
                  <a:schemeClr val="bg1"/>
                </a:solidFill>
              </a:rPr>
              <a:t>chọn</a:t>
            </a:r>
            <a:r>
              <a:rPr lang="en-US" b="1" dirty="0">
                <a:solidFill>
                  <a:schemeClr val="bg1"/>
                </a:solidFill>
              </a:rPr>
              <a:t> </a:t>
            </a:r>
            <a:r>
              <a:rPr lang="en-US" b="1" dirty="0" err="1">
                <a:solidFill>
                  <a:schemeClr val="bg1"/>
                </a:solidFill>
              </a:rPr>
              <a:t>mô</a:t>
            </a:r>
            <a:r>
              <a:rPr lang="en-US" b="1" dirty="0">
                <a:solidFill>
                  <a:schemeClr val="bg1"/>
                </a:solidFill>
              </a:rPr>
              <a:t> </a:t>
            </a:r>
            <a:r>
              <a:rPr lang="en-US" b="1" dirty="0" err="1">
                <a:solidFill>
                  <a:schemeClr val="bg1"/>
                </a:solidFill>
              </a:rPr>
              <a:t>hình</a:t>
            </a:r>
            <a:r>
              <a:rPr lang="en-US" b="1" dirty="0">
                <a:solidFill>
                  <a:schemeClr val="bg1"/>
                </a:solidFill>
              </a:rPr>
              <a:t> học </a:t>
            </a:r>
            <a:r>
              <a:rPr lang="en-US" b="1" dirty="0" err="1">
                <a:solidFill>
                  <a:schemeClr val="bg1"/>
                </a:solidFill>
              </a:rPr>
              <a:t>máy</a:t>
            </a:r>
            <a:r>
              <a:rPr lang="en-US" b="1" dirty="0">
                <a:solidFill>
                  <a:schemeClr val="bg1"/>
                </a:solidFill>
              </a:rPr>
              <a:t> (ML) </a:t>
            </a:r>
            <a:r>
              <a:rPr lang="en-US" b="1" dirty="0" err="1">
                <a:solidFill>
                  <a:schemeClr val="bg1"/>
                </a:solidFill>
              </a:rPr>
              <a:t>phù</a:t>
            </a:r>
            <a:r>
              <a:rPr lang="en-US" b="1" dirty="0">
                <a:solidFill>
                  <a:schemeClr val="bg1"/>
                </a:solidFill>
              </a:rPr>
              <a:t> </a:t>
            </a:r>
            <a:r>
              <a:rPr lang="en-US" b="1" dirty="0" err="1">
                <a:solidFill>
                  <a:schemeClr val="bg1"/>
                </a:solidFill>
              </a:rPr>
              <a:t>hợp</a:t>
            </a:r>
            <a:r>
              <a:rPr lang="en-US" b="1" dirty="0">
                <a:solidFill>
                  <a:schemeClr val="bg1"/>
                </a:solidFill>
              </a:rPr>
              <a:t> </a:t>
            </a:r>
            <a:r>
              <a:rPr lang="en-US" b="1" dirty="0" err="1">
                <a:solidFill>
                  <a:schemeClr val="bg1"/>
                </a:solidFill>
              </a:rPr>
              <a:t>nhất</a:t>
            </a:r>
            <a:r>
              <a:rPr lang="en-US" b="1" dirty="0">
                <a:solidFill>
                  <a:schemeClr val="bg1"/>
                </a:solidFill>
              </a:rPr>
              <a:t> </a:t>
            </a:r>
            <a:r>
              <a:rPr lang="en-US" b="1" dirty="0" err="1">
                <a:solidFill>
                  <a:schemeClr val="bg1"/>
                </a:solidFill>
              </a:rPr>
              <a:t>dựa</a:t>
            </a:r>
            <a:r>
              <a:rPr lang="en-US" b="1" dirty="0">
                <a:solidFill>
                  <a:schemeClr val="bg1"/>
                </a:solidFill>
              </a:rPr>
              <a:t> </a:t>
            </a:r>
            <a:r>
              <a:rPr lang="en-US" b="1" dirty="0" err="1">
                <a:solidFill>
                  <a:schemeClr val="bg1"/>
                </a:solidFill>
              </a:rPr>
              <a:t>trên</a:t>
            </a:r>
            <a:r>
              <a:rPr lang="en-US" b="1" dirty="0">
                <a:solidFill>
                  <a:schemeClr val="bg1"/>
                </a:solidFill>
              </a:rPr>
              <a:t> </a:t>
            </a:r>
            <a:r>
              <a:rPr lang="en-US" b="1" dirty="0" err="1">
                <a:solidFill>
                  <a:schemeClr val="bg1"/>
                </a:solidFill>
              </a:rPr>
              <a:t>hiệu</a:t>
            </a:r>
            <a:r>
              <a:rPr lang="en-US" b="1" dirty="0">
                <a:solidFill>
                  <a:schemeClr val="bg1"/>
                </a:solidFill>
              </a:rPr>
              <a:t> </a:t>
            </a:r>
            <a:r>
              <a:rPr lang="en-US" b="1" dirty="0" err="1">
                <a:solidFill>
                  <a:schemeClr val="bg1"/>
                </a:solidFill>
              </a:rPr>
              <a:t>năng</a:t>
            </a:r>
            <a:r>
              <a:rPr lang="en-US" b="1" dirty="0">
                <a:solidFill>
                  <a:schemeClr val="bg1"/>
                </a:solidFill>
              </a:rPr>
              <a:t> </a:t>
            </a:r>
            <a:r>
              <a:rPr lang="en-US" b="1" dirty="0" err="1">
                <a:solidFill>
                  <a:schemeClr val="bg1"/>
                </a:solidFill>
              </a:rPr>
              <a:t>đánh</a:t>
            </a:r>
            <a:r>
              <a:rPr lang="en-US" b="1" dirty="0">
                <a:solidFill>
                  <a:schemeClr val="bg1"/>
                </a:solidFill>
              </a:rPr>
              <a:t> </a:t>
            </a:r>
            <a:r>
              <a:rPr lang="en-US" b="1" dirty="0" err="1">
                <a:solidFill>
                  <a:schemeClr val="bg1"/>
                </a:solidFill>
              </a:rPr>
              <a:t>giá</a:t>
            </a:r>
            <a:endParaRPr lang="en-US" b="1" dirty="0">
              <a:solidFill>
                <a:schemeClr val="bg1"/>
              </a:solidFill>
            </a:endParaRPr>
          </a:p>
        </p:txBody>
      </p:sp>
      <p:pic>
        <p:nvPicPr>
          <p:cNvPr id="5122" name="Picture 2" descr="GitHub - kamruleee51/Diabetes-Prediction-Using-ML-Classifiers: A robust  framework was proposed where outlier rejection, filling the missing values,  data standardization, K-fold validation, and different Machine Learning  (ML) classifiers were used ...">
            <a:extLst>
              <a:ext uri="{FF2B5EF4-FFF2-40B4-BE49-F238E27FC236}">
                <a16:creationId xmlns:a16="http://schemas.microsoft.com/office/drawing/2014/main" id="{0DEC6571-026F-49CB-93CD-2AE65E10980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264951" y="825641"/>
            <a:ext cx="5927049" cy="2235059"/>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Sensors | Free Full-Text | H2RM: A Hybrid Rough Set Reasoning Model for  Prediction and Management of Diabetes Mellitus">
            <a:extLst>
              <a:ext uri="{FF2B5EF4-FFF2-40B4-BE49-F238E27FC236}">
                <a16:creationId xmlns:a16="http://schemas.microsoft.com/office/drawing/2014/main" id="{846E842C-B8CA-43D3-98CC-336ED1CB221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8972"/>
          <a:stretch/>
        </p:blipFill>
        <p:spPr bwMode="auto">
          <a:xfrm>
            <a:off x="6264950" y="3071397"/>
            <a:ext cx="5915223" cy="37315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30451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FE3D96-5E5B-4A38-B72D-35D968978CCF}"/>
              </a:ext>
            </a:extLst>
          </p:cNvPr>
          <p:cNvSpPr>
            <a:spLocks noGrp="1"/>
          </p:cNvSpPr>
          <p:nvPr>
            <p:ph type="title"/>
          </p:nvPr>
        </p:nvSpPr>
        <p:spPr/>
        <p:txBody>
          <a:bodyPr/>
          <a:lstStyle/>
          <a:p>
            <a:r>
              <a:rPr lang="en-GB" dirty="0" err="1"/>
              <a:t>Áp</a:t>
            </a:r>
            <a:r>
              <a:rPr lang="en-GB" dirty="0"/>
              <a:t> </a:t>
            </a:r>
            <a:r>
              <a:rPr lang="en-GB" dirty="0" err="1"/>
              <a:t>dụng</a:t>
            </a:r>
            <a:r>
              <a:rPr lang="en-GB" dirty="0"/>
              <a:t> </a:t>
            </a:r>
            <a:r>
              <a:rPr lang="en-GB" dirty="0" err="1"/>
              <a:t>các</a:t>
            </a:r>
            <a:r>
              <a:rPr lang="en-GB" dirty="0"/>
              <a:t> </a:t>
            </a:r>
            <a:r>
              <a:rPr lang="vi-VN" dirty="0"/>
              <a:t>phương</a:t>
            </a:r>
            <a:r>
              <a:rPr lang="en-GB" dirty="0"/>
              <a:t> </a:t>
            </a:r>
            <a:r>
              <a:rPr lang="en-GB" dirty="0" err="1"/>
              <a:t>pháp</a:t>
            </a:r>
            <a:r>
              <a:rPr lang="en-GB" dirty="0"/>
              <a:t> và </a:t>
            </a:r>
            <a:r>
              <a:rPr lang="en-GB" dirty="0" err="1"/>
              <a:t>kỹ</a:t>
            </a:r>
            <a:r>
              <a:rPr lang="en-GB" dirty="0"/>
              <a:t> </a:t>
            </a:r>
            <a:r>
              <a:rPr lang="en-GB" dirty="0" err="1"/>
              <a:t>thuật</a:t>
            </a:r>
            <a:r>
              <a:rPr lang="en-GB" dirty="0"/>
              <a:t> học </a:t>
            </a:r>
            <a:r>
              <a:rPr lang="en-GB" dirty="0" err="1"/>
              <a:t>máy</a:t>
            </a:r>
            <a:endParaRPr lang="en-US" dirty="0"/>
          </a:p>
        </p:txBody>
      </p:sp>
      <p:sp>
        <p:nvSpPr>
          <p:cNvPr id="3" name="Content Placeholder 2">
            <a:extLst>
              <a:ext uri="{FF2B5EF4-FFF2-40B4-BE49-F238E27FC236}">
                <a16:creationId xmlns:a16="http://schemas.microsoft.com/office/drawing/2014/main" id="{1F84D09F-35EC-453B-A164-14957F82345C}"/>
              </a:ext>
            </a:extLst>
          </p:cNvPr>
          <p:cNvSpPr>
            <a:spLocks noGrp="1"/>
          </p:cNvSpPr>
          <p:nvPr>
            <p:ph idx="4294967295"/>
          </p:nvPr>
        </p:nvSpPr>
        <p:spPr/>
        <p:txBody>
          <a:bodyPr/>
          <a:lstStyle/>
          <a:p>
            <a:endParaRPr lang="en-US"/>
          </a:p>
        </p:txBody>
      </p:sp>
      <p:pic>
        <p:nvPicPr>
          <p:cNvPr id="11266" name="Picture 2" descr="Proposed Diabetes Prediction Model | Download Scientific Diagram">
            <a:extLst>
              <a:ext uri="{FF2B5EF4-FFF2-40B4-BE49-F238E27FC236}">
                <a16:creationId xmlns:a16="http://schemas.microsoft.com/office/drawing/2014/main" id="{34480875-EA99-441A-93DE-47B6609843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25499"/>
            <a:ext cx="5242792" cy="5977417"/>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descr="Nationwide prediction of type 2 diabetes comorbidities | Scientific Reports">
            <a:extLst>
              <a:ext uri="{FF2B5EF4-FFF2-40B4-BE49-F238E27FC236}">
                <a16:creationId xmlns:a16="http://schemas.microsoft.com/office/drawing/2014/main" id="{0847F595-EB2A-498F-955D-D6A00679AC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70500" y="825499"/>
            <a:ext cx="6893788" cy="59774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71314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EDAFA5-4D61-4A49-B1A4-EDDCE5A427F7}"/>
              </a:ext>
            </a:extLst>
          </p:cNvPr>
          <p:cNvSpPr>
            <a:spLocks noGrp="1"/>
          </p:cNvSpPr>
          <p:nvPr>
            <p:ph type="title"/>
          </p:nvPr>
        </p:nvSpPr>
        <p:spPr/>
        <p:txBody>
          <a:bodyPr/>
          <a:lstStyle/>
          <a:p>
            <a:r>
              <a:rPr lang="en-US" dirty="0" err="1"/>
              <a:t>Sản</a:t>
            </a:r>
            <a:r>
              <a:rPr lang="en-US" dirty="0"/>
              <a:t> </a:t>
            </a:r>
            <a:r>
              <a:rPr lang="en-US" dirty="0" err="1"/>
              <a:t>phẩm</a:t>
            </a:r>
            <a:r>
              <a:rPr lang="en-US" dirty="0"/>
              <a:t> </a:t>
            </a:r>
            <a:r>
              <a:rPr lang="en-US" dirty="0" err="1"/>
              <a:t>dạng</a:t>
            </a:r>
            <a:r>
              <a:rPr lang="en-US" dirty="0"/>
              <a:t> I</a:t>
            </a:r>
          </a:p>
        </p:txBody>
      </p:sp>
      <p:sp>
        <p:nvSpPr>
          <p:cNvPr id="3" name="Content Placeholder 2">
            <a:extLst>
              <a:ext uri="{FF2B5EF4-FFF2-40B4-BE49-F238E27FC236}">
                <a16:creationId xmlns:a16="http://schemas.microsoft.com/office/drawing/2014/main" id="{A962A35A-184D-4B2E-9FC0-47B81168BCF6}"/>
              </a:ext>
            </a:extLst>
          </p:cNvPr>
          <p:cNvSpPr>
            <a:spLocks noGrp="1"/>
          </p:cNvSpPr>
          <p:nvPr>
            <p:ph idx="4294967295"/>
          </p:nvPr>
        </p:nvSpPr>
        <p:spPr>
          <a:xfrm>
            <a:off x="-76199" y="752811"/>
            <a:ext cx="12191996" cy="6050106"/>
          </a:xfrm>
        </p:spPr>
        <p:txBody>
          <a:bodyPr>
            <a:noAutofit/>
          </a:bodyPr>
          <a:lstStyle/>
          <a:p>
            <a:pPr marL="0" indent="0" algn="just" defTabSz="914400">
              <a:buClrTx/>
              <a:buNone/>
            </a:pPr>
            <a:endParaRPr lang="en-US" sz="2400" b="1" dirty="0">
              <a:solidFill>
                <a:srgbClr val="0070C0"/>
              </a:solidFill>
              <a:latin typeface="Arial" panose="020B0604020202020204" pitchFamily="34" charset="0"/>
              <a:cs typeface="Arial" panose="020B0604020202020204" pitchFamily="34" charset="0"/>
            </a:endParaRPr>
          </a:p>
          <a:p>
            <a:pPr marL="0" indent="0" algn="just" defTabSz="914400">
              <a:buClrTx/>
              <a:buNone/>
            </a:pPr>
            <a:r>
              <a:rPr lang="vi-VN" sz="2400" b="1" dirty="0">
                <a:solidFill>
                  <a:srgbClr val="0070C0"/>
                </a:solidFill>
                <a:latin typeface="Arial" panose="020B0604020202020204" pitchFamily="34" charset="0"/>
                <a:cs typeface="Arial" panose="020B0604020202020204" pitchFamily="34" charset="0"/>
              </a:rPr>
              <a:t>01 hệ thiết bị đo nồng độ đường huyết không xâm lấn sử dụng công nghệ phân tích tín hiệu quang phổ Raman đối với Glucose trong máu:</a:t>
            </a:r>
            <a:endParaRPr lang="en-US" sz="2400" b="1" dirty="0">
              <a:solidFill>
                <a:srgbClr val="0070C0"/>
              </a:solidFill>
              <a:latin typeface="Arial" panose="020B0604020202020204" pitchFamily="34" charset="0"/>
              <a:cs typeface="Arial" panose="020B0604020202020204" pitchFamily="34" charset="0"/>
            </a:endParaRPr>
          </a:p>
          <a:p>
            <a:pPr marL="914400" lvl="1" indent="-457200" algn="just" defTabSz="914400">
              <a:buClrTx/>
              <a:buFont typeface="+mj-lt"/>
              <a:buAutoNum type="arabicPeriod"/>
            </a:pPr>
            <a:r>
              <a:rPr lang="vi-VN" dirty="0">
                <a:solidFill>
                  <a:srgbClr val="0070C0"/>
                </a:solidFill>
                <a:latin typeface="Arial" panose="020B0604020202020204" pitchFamily="34" charset="0"/>
                <a:cs typeface="Arial" panose="020B0604020202020204" pitchFamily="34" charset="0"/>
              </a:rPr>
              <a:t>Khoảng đo nồng độ đường huyết: 0 – 35 mmol/L; </a:t>
            </a:r>
            <a:endParaRPr lang="en-US" dirty="0">
              <a:solidFill>
                <a:srgbClr val="0070C0"/>
              </a:solidFill>
              <a:latin typeface="Arial" panose="020B0604020202020204" pitchFamily="34" charset="0"/>
              <a:cs typeface="Arial" panose="020B0604020202020204" pitchFamily="34" charset="0"/>
            </a:endParaRPr>
          </a:p>
          <a:p>
            <a:pPr marL="914400" lvl="1" indent="-457200" algn="just" defTabSz="914400">
              <a:buClrTx/>
              <a:buFont typeface="+mj-lt"/>
              <a:buAutoNum type="arabicPeriod"/>
            </a:pPr>
            <a:r>
              <a:rPr lang="en-US" dirty="0" err="1">
                <a:solidFill>
                  <a:srgbClr val="0070C0"/>
                </a:solidFill>
                <a:latin typeface="Arial" panose="020B0604020202020204" pitchFamily="34" charset="0"/>
                <a:cs typeface="Arial" panose="020B0604020202020204" pitchFamily="34" charset="0"/>
              </a:rPr>
              <a:t>Độ</a:t>
            </a:r>
            <a:r>
              <a:rPr lang="en-US" dirty="0">
                <a:solidFill>
                  <a:srgbClr val="0070C0"/>
                </a:solidFill>
                <a:latin typeface="Arial" panose="020B0604020202020204" pitchFamily="34" charset="0"/>
                <a:cs typeface="Arial" panose="020B0604020202020204" pitchFamily="34" charset="0"/>
              </a:rPr>
              <a:t> </a:t>
            </a:r>
            <a:r>
              <a:rPr lang="en-US" dirty="0" err="1">
                <a:solidFill>
                  <a:srgbClr val="0070C0"/>
                </a:solidFill>
                <a:latin typeface="Arial" panose="020B0604020202020204" pitchFamily="34" charset="0"/>
                <a:cs typeface="Arial" panose="020B0604020202020204" pitchFamily="34" charset="0"/>
              </a:rPr>
              <a:t>nhạy</a:t>
            </a:r>
            <a:r>
              <a:rPr lang="en-US" dirty="0">
                <a:solidFill>
                  <a:srgbClr val="0070C0"/>
                </a:solidFill>
                <a:latin typeface="Arial" panose="020B0604020202020204" pitchFamily="34" charset="0"/>
                <a:cs typeface="Arial" panose="020B0604020202020204" pitchFamily="34" charset="0"/>
              </a:rPr>
              <a:t> ≥ 90%; </a:t>
            </a:r>
            <a:r>
              <a:rPr lang="en-US" dirty="0" err="1">
                <a:solidFill>
                  <a:srgbClr val="0070C0"/>
                </a:solidFill>
                <a:latin typeface="Arial" panose="020B0604020202020204" pitchFamily="34" charset="0"/>
                <a:cs typeface="Arial" panose="020B0604020202020204" pitchFamily="34" charset="0"/>
              </a:rPr>
              <a:t>độ</a:t>
            </a:r>
            <a:r>
              <a:rPr lang="en-US" dirty="0">
                <a:solidFill>
                  <a:srgbClr val="0070C0"/>
                </a:solidFill>
                <a:latin typeface="Arial" panose="020B0604020202020204" pitchFamily="34" charset="0"/>
                <a:cs typeface="Arial" panose="020B0604020202020204" pitchFamily="34" charset="0"/>
              </a:rPr>
              <a:t> </a:t>
            </a:r>
            <a:r>
              <a:rPr lang="en-US" dirty="0" err="1">
                <a:solidFill>
                  <a:srgbClr val="0070C0"/>
                </a:solidFill>
                <a:latin typeface="Arial" panose="020B0604020202020204" pitchFamily="34" charset="0"/>
                <a:cs typeface="Arial" panose="020B0604020202020204" pitchFamily="34" charset="0"/>
              </a:rPr>
              <a:t>ổn</a:t>
            </a:r>
            <a:r>
              <a:rPr lang="en-US" dirty="0">
                <a:solidFill>
                  <a:srgbClr val="0070C0"/>
                </a:solidFill>
                <a:latin typeface="Arial" panose="020B0604020202020204" pitchFamily="34" charset="0"/>
                <a:cs typeface="Arial" panose="020B0604020202020204" pitchFamily="34" charset="0"/>
              </a:rPr>
              <a:t> </a:t>
            </a:r>
            <a:r>
              <a:rPr lang="en-US" dirty="0" err="1">
                <a:solidFill>
                  <a:srgbClr val="0070C0"/>
                </a:solidFill>
                <a:latin typeface="Arial" panose="020B0604020202020204" pitchFamily="34" charset="0"/>
                <a:cs typeface="Arial" panose="020B0604020202020204" pitchFamily="34" charset="0"/>
              </a:rPr>
              <a:t>định</a:t>
            </a:r>
            <a:r>
              <a:rPr lang="en-US" dirty="0">
                <a:solidFill>
                  <a:srgbClr val="0070C0"/>
                </a:solidFill>
                <a:latin typeface="Arial" panose="020B0604020202020204" pitchFamily="34" charset="0"/>
                <a:cs typeface="Arial" panose="020B0604020202020204" pitchFamily="34" charset="0"/>
              </a:rPr>
              <a:t> ≥ 95%; </a:t>
            </a:r>
            <a:r>
              <a:rPr lang="en-US" dirty="0" err="1">
                <a:solidFill>
                  <a:srgbClr val="0070C0"/>
                </a:solidFill>
                <a:latin typeface="Arial" panose="020B0604020202020204" pitchFamily="34" charset="0"/>
                <a:cs typeface="Arial" panose="020B0604020202020204" pitchFamily="34" charset="0"/>
              </a:rPr>
              <a:t>độ</a:t>
            </a:r>
            <a:r>
              <a:rPr lang="en-US" dirty="0">
                <a:solidFill>
                  <a:srgbClr val="0070C0"/>
                </a:solidFill>
                <a:latin typeface="Arial" panose="020B0604020202020204" pitchFamily="34" charset="0"/>
                <a:cs typeface="Arial" panose="020B0604020202020204" pitchFamily="34" charset="0"/>
              </a:rPr>
              <a:t> </a:t>
            </a:r>
            <a:r>
              <a:rPr lang="en-US" dirty="0" err="1">
                <a:solidFill>
                  <a:srgbClr val="0070C0"/>
                </a:solidFill>
                <a:latin typeface="Arial" panose="020B0604020202020204" pitchFamily="34" charset="0"/>
                <a:cs typeface="Arial" panose="020B0604020202020204" pitchFamily="34" charset="0"/>
              </a:rPr>
              <a:t>sai</a:t>
            </a:r>
            <a:r>
              <a:rPr lang="en-US" dirty="0">
                <a:solidFill>
                  <a:srgbClr val="0070C0"/>
                </a:solidFill>
                <a:latin typeface="Arial" panose="020B0604020202020204" pitchFamily="34" charset="0"/>
                <a:cs typeface="Arial" panose="020B0604020202020204" pitchFamily="34" charset="0"/>
              </a:rPr>
              <a:t> </a:t>
            </a:r>
            <a:r>
              <a:rPr lang="en-US" dirty="0" err="1">
                <a:solidFill>
                  <a:srgbClr val="0070C0"/>
                </a:solidFill>
                <a:latin typeface="Arial" panose="020B0604020202020204" pitchFamily="34" charset="0"/>
                <a:cs typeface="Arial" panose="020B0604020202020204" pitchFamily="34" charset="0"/>
              </a:rPr>
              <a:t>số</a:t>
            </a:r>
            <a:r>
              <a:rPr lang="en-US" dirty="0">
                <a:solidFill>
                  <a:srgbClr val="0070C0"/>
                </a:solidFill>
                <a:latin typeface="Arial" panose="020B0604020202020204" pitchFamily="34" charset="0"/>
                <a:cs typeface="Arial" panose="020B0604020202020204" pitchFamily="34" charset="0"/>
              </a:rPr>
              <a:t> +/-15%;</a:t>
            </a:r>
          </a:p>
          <a:p>
            <a:pPr marL="914400" lvl="1" indent="-457200" algn="just" defTabSz="914400">
              <a:buClrTx/>
              <a:buFont typeface="+mj-lt"/>
              <a:buAutoNum type="arabicPeriod"/>
            </a:pPr>
            <a:r>
              <a:rPr lang="en-US" dirty="0" err="1">
                <a:solidFill>
                  <a:srgbClr val="0070C0"/>
                </a:solidFill>
                <a:latin typeface="Arial" panose="020B0604020202020204" pitchFamily="34" charset="0"/>
                <a:cs typeface="Arial" panose="020B0604020202020204" pitchFamily="34" charset="0"/>
              </a:rPr>
              <a:t>Thời</a:t>
            </a:r>
            <a:r>
              <a:rPr lang="en-US" dirty="0">
                <a:solidFill>
                  <a:srgbClr val="0070C0"/>
                </a:solidFill>
                <a:latin typeface="Arial" panose="020B0604020202020204" pitchFamily="34" charset="0"/>
                <a:cs typeface="Arial" panose="020B0604020202020204" pitchFamily="34" charset="0"/>
              </a:rPr>
              <a:t> </a:t>
            </a:r>
            <a:r>
              <a:rPr lang="en-US" dirty="0" err="1">
                <a:solidFill>
                  <a:srgbClr val="0070C0"/>
                </a:solidFill>
                <a:latin typeface="Arial" panose="020B0604020202020204" pitchFamily="34" charset="0"/>
                <a:cs typeface="Arial" panose="020B0604020202020204" pitchFamily="34" charset="0"/>
              </a:rPr>
              <a:t>gian</a:t>
            </a:r>
            <a:r>
              <a:rPr lang="en-US" dirty="0">
                <a:solidFill>
                  <a:srgbClr val="0070C0"/>
                </a:solidFill>
                <a:latin typeface="Arial" panose="020B0604020202020204" pitchFamily="34" charset="0"/>
                <a:cs typeface="Arial" panose="020B0604020202020204" pitchFamily="34" charset="0"/>
              </a:rPr>
              <a:t> </a:t>
            </a:r>
            <a:r>
              <a:rPr lang="en-US" dirty="0" err="1">
                <a:solidFill>
                  <a:srgbClr val="0070C0"/>
                </a:solidFill>
                <a:latin typeface="Arial" panose="020B0604020202020204" pitchFamily="34" charset="0"/>
                <a:cs typeface="Arial" panose="020B0604020202020204" pitchFamily="34" charset="0"/>
              </a:rPr>
              <a:t>bật</a:t>
            </a:r>
            <a:r>
              <a:rPr lang="en-US" dirty="0">
                <a:solidFill>
                  <a:srgbClr val="0070C0"/>
                </a:solidFill>
                <a:latin typeface="Arial" panose="020B0604020202020204" pitchFamily="34" charset="0"/>
                <a:cs typeface="Arial" panose="020B0604020202020204" pitchFamily="34" charset="0"/>
              </a:rPr>
              <a:t> </a:t>
            </a:r>
            <a:r>
              <a:rPr lang="en-US" dirty="0" err="1">
                <a:solidFill>
                  <a:srgbClr val="0070C0"/>
                </a:solidFill>
                <a:latin typeface="Arial" panose="020B0604020202020204" pitchFamily="34" charset="0"/>
                <a:cs typeface="Arial" panose="020B0604020202020204" pitchFamily="34" charset="0"/>
              </a:rPr>
              <a:t>máy</a:t>
            </a:r>
            <a:r>
              <a:rPr lang="en-US" dirty="0">
                <a:solidFill>
                  <a:srgbClr val="0070C0"/>
                </a:solidFill>
                <a:latin typeface="Arial" panose="020B0604020202020204" pitchFamily="34" charset="0"/>
                <a:cs typeface="Arial" panose="020B0604020202020204" pitchFamily="34" charset="0"/>
              </a:rPr>
              <a:t>: &lt; 30 </a:t>
            </a:r>
            <a:r>
              <a:rPr lang="en-US" dirty="0" err="1">
                <a:solidFill>
                  <a:srgbClr val="0070C0"/>
                </a:solidFill>
                <a:latin typeface="Arial" panose="020B0604020202020204" pitchFamily="34" charset="0"/>
                <a:cs typeface="Arial" panose="020B0604020202020204" pitchFamily="34" charset="0"/>
              </a:rPr>
              <a:t>giây</a:t>
            </a:r>
            <a:r>
              <a:rPr lang="en-US" dirty="0">
                <a:solidFill>
                  <a:srgbClr val="0070C0"/>
                </a:solidFill>
                <a:latin typeface="Arial" panose="020B0604020202020204" pitchFamily="34" charset="0"/>
                <a:cs typeface="Arial" panose="020B0604020202020204" pitchFamily="34" charset="0"/>
              </a:rPr>
              <a:t>; </a:t>
            </a:r>
          </a:p>
          <a:p>
            <a:pPr marL="914400" lvl="1" indent="-457200" algn="just" defTabSz="914400">
              <a:buClrTx/>
              <a:buFont typeface="+mj-lt"/>
              <a:buAutoNum type="arabicPeriod"/>
            </a:pPr>
            <a:r>
              <a:rPr lang="vi-VN" dirty="0">
                <a:solidFill>
                  <a:srgbClr val="0070C0"/>
                </a:solidFill>
                <a:latin typeface="Arial" panose="020B0604020202020204" pitchFamily="34" charset="0"/>
                <a:cs typeface="Arial" panose="020B0604020202020204" pitchFamily="34" charset="0"/>
              </a:rPr>
              <a:t>Trọng lượng: &lt; 4kg; kích thước: 200x300x100 mm</a:t>
            </a:r>
            <a:r>
              <a:rPr lang="en-US" dirty="0">
                <a:solidFill>
                  <a:srgbClr val="0070C0"/>
                </a:solidFill>
                <a:latin typeface="Arial" panose="020B0604020202020204" pitchFamily="34" charset="0"/>
                <a:cs typeface="Arial" panose="020B0604020202020204" pitchFamily="34" charset="0"/>
              </a:rPr>
              <a:t>;</a:t>
            </a:r>
          </a:p>
          <a:p>
            <a:pPr marL="914400" lvl="1" indent="-457200" algn="just" defTabSz="914400">
              <a:buClrTx/>
              <a:buFont typeface="+mj-lt"/>
              <a:buAutoNum type="arabicPeriod"/>
            </a:pPr>
            <a:r>
              <a:rPr lang="en-US" dirty="0">
                <a:solidFill>
                  <a:srgbClr val="0070C0"/>
                </a:solidFill>
                <a:latin typeface="Arial" panose="020B0604020202020204" pitchFamily="34" charset="0"/>
                <a:cs typeface="Arial" panose="020B0604020202020204" pitchFamily="34" charset="0"/>
              </a:rPr>
              <a:t>Bảo </a:t>
            </a:r>
            <a:r>
              <a:rPr lang="en-US" dirty="0" err="1">
                <a:solidFill>
                  <a:srgbClr val="0070C0"/>
                </a:solidFill>
                <a:latin typeface="Arial" panose="020B0604020202020204" pitchFamily="34" charset="0"/>
                <a:cs typeface="Arial" panose="020B0604020202020204" pitchFamily="34" charset="0"/>
              </a:rPr>
              <a:t>quản</a:t>
            </a:r>
            <a:r>
              <a:rPr lang="en-US" dirty="0">
                <a:solidFill>
                  <a:srgbClr val="0070C0"/>
                </a:solidFill>
                <a:latin typeface="Arial" panose="020B0604020202020204" pitchFamily="34" charset="0"/>
                <a:cs typeface="Arial" panose="020B0604020202020204" pitchFamily="34" charset="0"/>
              </a:rPr>
              <a:t>: &lt; 400C và </a:t>
            </a:r>
            <a:r>
              <a:rPr lang="en-US" dirty="0" err="1">
                <a:solidFill>
                  <a:srgbClr val="0070C0"/>
                </a:solidFill>
                <a:latin typeface="Arial" panose="020B0604020202020204" pitchFamily="34" charset="0"/>
                <a:cs typeface="Arial" panose="020B0604020202020204" pitchFamily="34" charset="0"/>
              </a:rPr>
              <a:t>độ</a:t>
            </a:r>
            <a:r>
              <a:rPr lang="en-US" dirty="0">
                <a:solidFill>
                  <a:srgbClr val="0070C0"/>
                </a:solidFill>
                <a:latin typeface="Arial" panose="020B0604020202020204" pitchFamily="34" charset="0"/>
                <a:cs typeface="Arial" panose="020B0604020202020204" pitchFamily="34" charset="0"/>
              </a:rPr>
              <a:t> </a:t>
            </a:r>
            <a:r>
              <a:rPr lang="en-US" dirty="0" err="1">
                <a:solidFill>
                  <a:srgbClr val="0070C0"/>
                </a:solidFill>
                <a:latin typeface="Arial" panose="020B0604020202020204" pitchFamily="34" charset="0"/>
                <a:cs typeface="Arial" panose="020B0604020202020204" pitchFamily="34" charset="0"/>
              </a:rPr>
              <a:t>ẩm</a:t>
            </a:r>
            <a:r>
              <a:rPr lang="en-US" dirty="0">
                <a:solidFill>
                  <a:srgbClr val="0070C0"/>
                </a:solidFill>
                <a:latin typeface="Arial" panose="020B0604020202020204" pitchFamily="34" charset="0"/>
                <a:cs typeface="Arial" panose="020B0604020202020204" pitchFamily="34" charset="0"/>
              </a:rPr>
              <a:t> &lt; 80%;</a:t>
            </a:r>
          </a:p>
          <a:p>
            <a:pPr marL="914400" lvl="1" indent="-457200" algn="just" defTabSz="914400">
              <a:buClrTx/>
              <a:buFont typeface="+mj-lt"/>
              <a:buAutoNum type="arabicPeriod"/>
            </a:pPr>
            <a:r>
              <a:rPr lang="en-US" dirty="0">
                <a:solidFill>
                  <a:srgbClr val="0070C0"/>
                </a:solidFill>
                <a:latin typeface="Arial" panose="020B0604020202020204" pitchFamily="34" charset="0"/>
                <a:cs typeface="Arial" panose="020B0604020202020204" pitchFamily="34" charset="0"/>
              </a:rPr>
              <a:t>Giao </a:t>
            </a:r>
            <a:r>
              <a:rPr lang="en-US" dirty="0" err="1">
                <a:solidFill>
                  <a:srgbClr val="0070C0"/>
                </a:solidFill>
                <a:latin typeface="Arial" panose="020B0604020202020204" pitchFamily="34" charset="0"/>
                <a:cs typeface="Arial" panose="020B0604020202020204" pitchFamily="34" charset="0"/>
              </a:rPr>
              <a:t>diện</a:t>
            </a:r>
            <a:r>
              <a:rPr lang="en-US" dirty="0">
                <a:solidFill>
                  <a:srgbClr val="0070C0"/>
                </a:solidFill>
                <a:latin typeface="Arial" panose="020B0604020202020204" pitchFamily="34" charset="0"/>
                <a:cs typeface="Arial" panose="020B0604020202020204" pitchFamily="34" charset="0"/>
              </a:rPr>
              <a:t> </a:t>
            </a:r>
            <a:r>
              <a:rPr lang="en-US" dirty="0" err="1">
                <a:solidFill>
                  <a:srgbClr val="0070C0"/>
                </a:solidFill>
                <a:latin typeface="Arial" panose="020B0604020202020204" pitchFamily="34" charset="0"/>
                <a:cs typeface="Arial" panose="020B0604020202020204" pitchFamily="34" charset="0"/>
              </a:rPr>
              <a:t>điều</a:t>
            </a:r>
            <a:r>
              <a:rPr lang="en-US" dirty="0">
                <a:solidFill>
                  <a:srgbClr val="0070C0"/>
                </a:solidFill>
                <a:latin typeface="Arial" panose="020B0604020202020204" pitchFamily="34" charset="0"/>
                <a:cs typeface="Arial" panose="020B0604020202020204" pitchFamily="34" charset="0"/>
              </a:rPr>
              <a:t> </a:t>
            </a:r>
            <a:r>
              <a:rPr lang="en-US" dirty="0" err="1">
                <a:solidFill>
                  <a:srgbClr val="0070C0"/>
                </a:solidFill>
                <a:latin typeface="Arial" panose="020B0604020202020204" pitchFamily="34" charset="0"/>
                <a:cs typeface="Arial" panose="020B0604020202020204" pitchFamily="34" charset="0"/>
              </a:rPr>
              <a:t>khiển</a:t>
            </a:r>
            <a:r>
              <a:rPr lang="en-US" dirty="0">
                <a:solidFill>
                  <a:srgbClr val="0070C0"/>
                </a:solidFill>
                <a:latin typeface="Arial" panose="020B0604020202020204" pitchFamily="34" charset="0"/>
                <a:cs typeface="Arial" panose="020B0604020202020204" pitchFamily="34" charset="0"/>
              </a:rPr>
              <a:t> và </a:t>
            </a:r>
            <a:r>
              <a:rPr lang="en-US" dirty="0" err="1">
                <a:solidFill>
                  <a:srgbClr val="0070C0"/>
                </a:solidFill>
                <a:latin typeface="Arial" panose="020B0604020202020204" pitchFamily="34" charset="0"/>
                <a:cs typeface="Arial" panose="020B0604020202020204" pitchFamily="34" charset="0"/>
              </a:rPr>
              <a:t>hiển</a:t>
            </a:r>
            <a:r>
              <a:rPr lang="en-US" dirty="0">
                <a:solidFill>
                  <a:srgbClr val="0070C0"/>
                </a:solidFill>
                <a:latin typeface="Arial" panose="020B0604020202020204" pitchFamily="34" charset="0"/>
                <a:cs typeface="Arial" panose="020B0604020202020204" pitchFamily="34" charset="0"/>
              </a:rPr>
              <a:t> </a:t>
            </a:r>
            <a:r>
              <a:rPr lang="en-US" dirty="0" err="1">
                <a:solidFill>
                  <a:srgbClr val="0070C0"/>
                </a:solidFill>
                <a:latin typeface="Arial" panose="020B0604020202020204" pitchFamily="34" charset="0"/>
                <a:cs typeface="Arial" panose="020B0604020202020204" pitchFamily="34" charset="0"/>
              </a:rPr>
              <a:t>thị</a:t>
            </a:r>
            <a:r>
              <a:rPr lang="en-US" dirty="0">
                <a:solidFill>
                  <a:srgbClr val="0070C0"/>
                </a:solidFill>
                <a:latin typeface="Arial" panose="020B0604020202020204" pitchFamily="34" charset="0"/>
                <a:cs typeface="Arial" panose="020B0604020202020204" pitchFamily="34" charset="0"/>
              </a:rPr>
              <a:t> </a:t>
            </a:r>
            <a:r>
              <a:rPr lang="en-US" dirty="0" err="1">
                <a:solidFill>
                  <a:srgbClr val="0070C0"/>
                </a:solidFill>
                <a:latin typeface="Arial" panose="020B0604020202020204" pitchFamily="34" charset="0"/>
                <a:cs typeface="Arial" panose="020B0604020202020204" pitchFamily="34" charset="0"/>
              </a:rPr>
              <a:t>trên</a:t>
            </a:r>
            <a:r>
              <a:rPr lang="en-US" dirty="0">
                <a:solidFill>
                  <a:srgbClr val="0070C0"/>
                </a:solidFill>
                <a:latin typeface="Arial" panose="020B0604020202020204" pitchFamily="34" charset="0"/>
                <a:cs typeface="Arial" panose="020B0604020202020204" pitchFamily="34" charset="0"/>
              </a:rPr>
              <a:t> </a:t>
            </a:r>
            <a:r>
              <a:rPr lang="en-US" dirty="0" err="1">
                <a:solidFill>
                  <a:srgbClr val="0070C0"/>
                </a:solidFill>
                <a:latin typeface="Arial" panose="020B0604020202020204" pitchFamily="34" charset="0"/>
                <a:cs typeface="Arial" panose="020B0604020202020204" pitchFamily="34" charset="0"/>
              </a:rPr>
              <a:t>màn</a:t>
            </a:r>
            <a:r>
              <a:rPr lang="en-US" dirty="0">
                <a:solidFill>
                  <a:srgbClr val="0070C0"/>
                </a:solidFill>
                <a:latin typeface="Arial" panose="020B0604020202020204" pitchFamily="34" charset="0"/>
                <a:cs typeface="Arial" panose="020B0604020202020204" pitchFamily="34" charset="0"/>
              </a:rPr>
              <a:t> </a:t>
            </a:r>
            <a:r>
              <a:rPr lang="en-US" dirty="0" err="1">
                <a:solidFill>
                  <a:srgbClr val="0070C0"/>
                </a:solidFill>
                <a:latin typeface="Arial" panose="020B0604020202020204" pitchFamily="34" charset="0"/>
                <a:cs typeface="Arial" panose="020B0604020202020204" pitchFamily="34" charset="0"/>
              </a:rPr>
              <a:t>hình</a:t>
            </a:r>
            <a:r>
              <a:rPr lang="en-US" dirty="0">
                <a:solidFill>
                  <a:srgbClr val="0070C0"/>
                </a:solidFill>
                <a:latin typeface="Arial" panose="020B0604020202020204" pitchFamily="34" charset="0"/>
                <a:cs typeface="Arial" panose="020B0604020202020204" pitchFamily="34" charset="0"/>
              </a:rPr>
              <a:t> LCD;</a:t>
            </a:r>
          </a:p>
          <a:p>
            <a:pPr marL="914400" lvl="1" indent="-457200" algn="just" defTabSz="914400">
              <a:buClrTx/>
              <a:buFont typeface="+mj-lt"/>
              <a:buAutoNum type="arabicPeriod"/>
            </a:pPr>
            <a:r>
              <a:rPr lang="vi-VN" dirty="0">
                <a:solidFill>
                  <a:srgbClr val="0070C0"/>
                </a:solidFill>
                <a:latin typeface="Arial" panose="020B0604020202020204" pitchFamily="34" charset="0"/>
                <a:cs typeface="Arial" panose="020B0604020202020204" pitchFamily="34" charset="0"/>
              </a:rPr>
              <a:t>Kết nối qua mạng 3G/Wifi với thiết bị di động thông minh để truy xuất và hiển thị dữ liệu đo đường huyết ghi nhận được</a:t>
            </a:r>
            <a:r>
              <a:rPr lang="en-US" dirty="0">
                <a:solidFill>
                  <a:srgbClr val="0070C0"/>
                </a:solidFill>
                <a:latin typeface="Arial" panose="020B0604020202020204" pitchFamily="34" charset="0"/>
                <a:cs typeface="Arial" panose="020B0604020202020204" pitchFamily="34" charset="0"/>
              </a:rPr>
              <a:t>;</a:t>
            </a:r>
          </a:p>
          <a:p>
            <a:pPr marL="914400" lvl="1" indent="-457200" algn="just" defTabSz="914400">
              <a:buClrTx/>
              <a:buFont typeface="+mj-lt"/>
              <a:buAutoNum type="arabicPeriod"/>
            </a:pPr>
            <a:r>
              <a:rPr lang="vi-VN" dirty="0">
                <a:solidFill>
                  <a:srgbClr val="0070C0"/>
                </a:solidFill>
                <a:latin typeface="Arial" panose="020B0604020202020204" pitchFamily="34" charset="0"/>
                <a:cs typeface="Arial" panose="020B0604020202020204" pitchFamily="34" charset="0"/>
              </a:rPr>
              <a:t>Nguồn phát laser với công suất và bước sóng phù hợp</a:t>
            </a:r>
            <a:r>
              <a:rPr lang="en-US" dirty="0">
                <a:solidFill>
                  <a:srgbClr val="0070C0"/>
                </a:solidFill>
                <a:latin typeface="Arial" panose="020B0604020202020204" pitchFamily="34" charset="0"/>
                <a:cs typeface="Arial" panose="020B0604020202020204" pitchFamily="34" charset="0"/>
              </a:rPr>
              <a:t>;</a:t>
            </a:r>
          </a:p>
          <a:p>
            <a:pPr marL="914400" lvl="1" indent="-457200" algn="just" defTabSz="914400">
              <a:buClrTx/>
              <a:buFont typeface="+mj-lt"/>
              <a:buAutoNum type="arabicPeriod"/>
            </a:pPr>
            <a:r>
              <a:rPr lang="en-US" dirty="0" err="1">
                <a:solidFill>
                  <a:srgbClr val="0070C0"/>
                </a:solidFill>
                <a:latin typeface="Arial" panose="020B0604020202020204" pitchFamily="34" charset="0"/>
                <a:cs typeface="Arial" panose="020B0604020202020204" pitchFamily="34" charset="0"/>
              </a:rPr>
              <a:t>Tương</a:t>
            </a:r>
            <a:r>
              <a:rPr lang="en-US" dirty="0">
                <a:solidFill>
                  <a:srgbClr val="0070C0"/>
                </a:solidFill>
                <a:latin typeface="Arial" panose="020B0604020202020204" pitchFamily="34" charset="0"/>
                <a:cs typeface="Arial" panose="020B0604020202020204" pitchFamily="34" charset="0"/>
              </a:rPr>
              <a:t> </a:t>
            </a:r>
            <a:r>
              <a:rPr lang="en-US" dirty="0" err="1">
                <a:solidFill>
                  <a:srgbClr val="0070C0"/>
                </a:solidFill>
                <a:latin typeface="Arial" panose="020B0604020202020204" pitchFamily="34" charset="0"/>
                <a:cs typeface="Arial" panose="020B0604020202020204" pitchFamily="34" charset="0"/>
              </a:rPr>
              <a:t>đương</a:t>
            </a:r>
            <a:r>
              <a:rPr lang="en-US" dirty="0">
                <a:solidFill>
                  <a:srgbClr val="0070C0"/>
                </a:solidFill>
                <a:latin typeface="Arial" panose="020B0604020202020204" pitchFamily="34" charset="0"/>
                <a:cs typeface="Arial" panose="020B0604020202020204" pitchFamily="34" charset="0"/>
              </a:rPr>
              <a:t> </a:t>
            </a:r>
            <a:r>
              <a:rPr lang="en-US" dirty="0" err="1">
                <a:solidFill>
                  <a:srgbClr val="0070C0"/>
                </a:solidFill>
                <a:latin typeface="Arial" panose="020B0604020202020204" pitchFamily="34" charset="0"/>
                <a:cs typeface="Arial" panose="020B0604020202020204" pitchFamily="34" charset="0"/>
              </a:rPr>
              <a:t>với</a:t>
            </a:r>
            <a:r>
              <a:rPr lang="en-US" dirty="0">
                <a:solidFill>
                  <a:srgbClr val="0070C0"/>
                </a:solidFill>
                <a:latin typeface="Arial" panose="020B0604020202020204" pitchFamily="34" charset="0"/>
                <a:cs typeface="Arial" panose="020B0604020202020204" pitchFamily="34" charset="0"/>
              </a:rPr>
              <a:t> </a:t>
            </a:r>
            <a:r>
              <a:rPr lang="en-US" dirty="0" err="1">
                <a:solidFill>
                  <a:srgbClr val="0070C0"/>
                </a:solidFill>
                <a:latin typeface="Arial" panose="020B0604020202020204" pitchFamily="34" charset="0"/>
                <a:cs typeface="Arial" panose="020B0604020202020204" pitchFamily="34" charset="0"/>
              </a:rPr>
              <a:t>hệ</a:t>
            </a:r>
            <a:r>
              <a:rPr lang="en-US" dirty="0">
                <a:solidFill>
                  <a:srgbClr val="0070C0"/>
                </a:solidFill>
                <a:latin typeface="Arial" panose="020B0604020202020204" pitchFamily="34" charset="0"/>
                <a:cs typeface="Arial" panose="020B0604020202020204" pitchFamily="34" charset="0"/>
              </a:rPr>
              <a:t> </a:t>
            </a:r>
            <a:r>
              <a:rPr lang="en-US" dirty="0" err="1">
                <a:solidFill>
                  <a:srgbClr val="0070C0"/>
                </a:solidFill>
                <a:latin typeface="Arial" panose="020B0604020202020204" pitchFamily="34" charset="0"/>
                <a:cs typeface="Arial" panose="020B0604020202020204" pitchFamily="34" charset="0"/>
              </a:rPr>
              <a:t>thiết</a:t>
            </a:r>
            <a:r>
              <a:rPr lang="en-US" dirty="0">
                <a:solidFill>
                  <a:srgbClr val="0070C0"/>
                </a:solidFill>
                <a:latin typeface="Arial" panose="020B0604020202020204" pitchFamily="34" charset="0"/>
                <a:cs typeface="Arial" panose="020B0604020202020204" pitchFamily="34" charset="0"/>
              </a:rPr>
              <a:t> </a:t>
            </a:r>
            <a:r>
              <a:rPr lang="en-US" dirty="0" err="1">
                <a:solidFill>
                  <a:srgbClr val="0070C0"/>
                </a:solidFill>
                <a:latin typeface="Arial" panose="020B0604020202020204" pitchFamily="34" charset="0"/>
                <a:cs typeface="Arial" panose="020B0604020202020204" pitchFamily="34" charset="0"/>
              </a:rPr>
              <a:t>bị</a:t>
            </a:r>
            <a:r>
              <a:rPr lang="en-US" dirty="0">
                <a:solidFill>
                  <a:srgbClr val="0070C0"/>
                </a:solidFill>
                <a:latin typeface="Arial" panose="020B0604020202020204" pitchFamily="34" charset="0"/>
                <a:cs typeface="Arial" panose="020B0604020202020204" pitchFamily="34" charset="0"/>
              </a:rPr>
              <a:t> </a:t>
            </a:r>
            <a:r>
              <a:rPr lang="en-US" dirty="0" err="1">
                <a:solidFill>
                  <a:srgbClr val="0070C0"/>
                </a:solidFill>
                <a:latin typeface="Arial" panose="020B0604020202020204" pitchFamily="34" charset="0"/>
                <a:cs typeface="Arial" panose="020B0604020202020204" pitchFamily="34" charset="0"/>
              </a:rPr>
              <a:t>Gluco</a:t>
            </a:r>
            <a:r>
              <a:rPr lang="en-US" dirty="0">
                <a:solidFill>
                  <a:srgbClr val="0070C0"/>
                </a:solidFill>
                <a:latin typeface="Arial" panose="020B0604020202020204" pitchFamily="34" charset="0"/>
                <a:cs typeface="Arial" panose="020B0604020202020204" pitchFamily="34" charset="0"/>
              </a:rPr>
              <a:t> Sense, </a:t>
            </a:r>
            <a:r>
              <a:rPr lang="en-US" dirty="0" err="1">
                <a:solidFill>
                  <a:srgbClr val="0070C0"/>
                </a:solidFill>
                <a:latin typeface="Arial" panose="020B0604020202020204" pitchFamily="34" charset="0"/>
                <a:cs typeface="Arial" panose="020B0604020202020204" pitchFamily="34" charset="0"/>
              </a:rPr>
              <a:t>GlucoWatch</a:t>
            </a:r>
            <a:r>
              <a:rPr lang="en-US" dirty="0">
                <a:solidFill>
                  <a:srgbClr val="0070C0"/>
                </a:solidFill>
                <a:latin typeface="Arial" panose="020B0604020202020204" pitchFamily="34" charset="0"/>
                <a:cs typeface="Arial" panose="020B0604020202020204" pitchFamily="34" charset="0"/>
              </a:rPr>
              <a:t> </a:t>
            </a:r>
            <a:r>
              <a:rPr lang="en-US" dirty="0" err="1">
                <a:solidFill>
                  <a:srgbClr val="0070C0"/>
                </a:solidFill>
                <a:latin typeface="Arial" panose="020B0604020202020204" pitchFamily="34" charset="0"/>
                <a:cs typeface="Arial" panose="020B0604020202020204" pitchFamily="34" charset="0"/>
              </a:rPr>
              <a:t>trên</a:t>
            </a:r>
            <a:r>
              <a:rPr lang="en-US" dirty="0">
                <a:solidFill>
                  <a:srgbClr val="0070C0"/>
                </a:solidFill>
                <a:latin typeface="Arial" panose="020B0604020202020204" pitchFamily="34" charset="0"/>
                <a:cs typeface="Arial" panose="020B0604020202020204" pitchFamily="34" charset="0"/>
              </a:rPr>
              <a:t> </a:t>
            </a:r>
            <a:r>
              <a:rPr lang="en-US" dirty="0" err="1">
                <a:solidFill>
                  <a:srgbClr val="0070C0"/>
                </a:solidFill>
                <a:latin typeface="Arial" panose="020B0604020202020204" pitchFamily="34" charset="0"/>
                <a:cs typeface="Arial" panose="020B0604020202020204" pitchFamily="34" charset="0"/>
              </a:rPr>
              <a:t>thế</a:t>
            </a:r>
            <a:r>
              <a:rPr lang="en-US" dirty="0">
                <a:solidFill>
                  <a:srgbClr val="0070C0"/>
                </a:solidFill>
                <a:latin typeface="Arial" panose="020B0604020202020204" pitchFamily="34" charset="0"/>
                <a:cs typeface="Arial" panose="020B0604020202020204" pitchFamily="34" charset="0"/>
              </a:rPr>
              <a:t> </a:t>
            </a:r>
            <a:r>
              <a:rPr lang="en-US" dirty="0" err="1">
                <a:solidFill>
                  <a:srgbClr val="0070C0"/>
                </a:solidFill>
                <a:latin typeface="Arial" panose="020B0604020202020204" pitchFamily="34" charset="0"/>
                <a:cs typeface="Arial" panose="020B0604020202020204" pitchFamily="34" charset="0"/>
              </a:rPr>
              <a:t>giới</a:t>
            </a:r>
            <a:r>
              <a:rPr lang="en-US" dirty="0">
                <a:solidFill>
                  <a:srgbClr val="0070C0"/>
                </a:solidFill>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2496984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EDAFA5-4D61-4A49-B1A4-EDDCE5A427F7}"/>
              </a:ext>
            </a:extLst>
          </p:cNvPr>
          <p:cNvSpPr>
            <a:spLocks noGrp="1"/>
          </p:cNvSpPr>
          <p:nvPr>
            <p:ph type="title"/>
          </p:nvPr>
        </p:nvSpPr>
        <p:spPr/>
        <p:txBody>
          <a:bodyPr/>
          <a:lstStyle/>
          <a:p>
            <a:r>
              <a:rPr lang="en-US" dirty="0" err="1"/>
              <a:t>Sản</a:t>
            </a:r>
            <a:r>
              <a:rPr lang="en-US" dirty="0"/>
              <a:t> </a:t>
            </a:r>
            <a:r>
              <a:rPr lang="en-US" dirty="0" err="1"/>
              <a:t>phẩm</a:t>
            </a:r>
            <a:r>
              <a:rPr lang="en-US" dirty="0"/>
              <a:t> </a:t>
            </a:r>
            <a:r>
              <a:rPr lang="en-US" dirty="0" err="1"/>
              <a:t>dạng</a:t>
            </a:r>
            <a:r>
              <a:rPr lang="en-US" dirty="0"/>
              <a:t> II</a:t>
            </a:r>
          </a:p>
        </p:txBody>
      </p:sp>
      <p:sp>
        <p:nvSpPr>
          <p:cNvPr id="3" name="Content Placeholder 2">
            <a:extLst>
              <a:ext uri="{FF2B5EF4-FFF2-40B4-BE49-F238E27FC236}">
                <a16:creationId xmlns:a16="http://schemas.microsoft.com/office/drawing/2014/main" id="{A962A35A-184D-4B2E-9FC0-47B81168BCF6}"/>
              </a:ext>
            </a:extLst>
          </p:cNvPr>
          <p:cNvSpPr>
            <a:spLocks noGrp="1"/>
          </p:cNvSpPr>
          <p:nvPr>
            <p:ph idx="4294967295"/>
          </p:nvPr>
        </p:nvSpPr>
        <p:spPr>
          <a:xfrm>
            <a:off x="-76199" y="752811"/>
            <a:ext cx="12191996" cy="6050106"/>
          </a:xfrm>
        </p:spPr>
        <p:txBody>
          <a:bodyPr>
            <a:noAutofit/>
          </a:bodyPr>
          <a:lstStyle/>
          <a:p>
            <a:pPr marL="914400" lvl="1" indent="-457200" algn="just" defTabSz="914400">
              <a:buClrTx/>
              <a:buFont typeface="+mj-lt"/>
              <a:buAutoNum type="arabicPeriod"/>
            </a:pPr>
            <a:r>
              <a:rPr lang="vi-VN" dirty="0">
                <a:solidFill>
                  <a:srgbClr val="0070C0"/>
                </a:solidFill>
                <a:latin typeface="Arial" panose="020B0604020202020204" pitchFamily="34" charset="0"/>
                <a:cs typeface="Arial" panose="020B0604020202020204" pitchFamily="34" charset="0"/>
              </a:rPr>
              <a:t>Quy trình công nghệ phân tích đường huyết không xâm lấn bằng phương pháp học máy.</a:t>
            </a:r>
          </a:p>
          <a:p>
            <a:pPr marL="914400" lvl="1" indent="-457200" algn="just" defTabSz="914400">
              <a:buClrTx/>
              <a:buFont typeface="+mj-lt"/>
              <a:buAutoNum type="arabicPeriod"/>
            </a:pPr>
            <a:r>
              <a:rPr lang="vi-VN" dirty="0">
                <a:solidFill>
                  <a:srgbClr val="0070C0"/>
                </a:solidFill>
                <a:latin typeface="Arial" panose="020B0604020202020204" pitchFamily="34" charset="0"/>
                <a:cs typeface="Arial" panose="020B0604020202020204" pitchFamily="34" charset="0"/>
              </a:rPr>
              <a:t>Phần mềm ứng dụng phương pháp học máy trong phân tích tín hiệu quang phổ tán xạ Raman đối với Glucose trong máu được tích hợp trong hệ thiết bị chế tạo được (với bộ cơ sở dữ liệu tối thiểu 1.000 mẫu đo quang phổ Raman đối với Glucose trong máu của bệnh nhân tiểu đường và không tiểu đường).</a:t>
            </a:r>
          </a:p>
          <a:p>
            <a:pPr marL="914400" lvl="1" indent="-457200" algn="just" defTabSz="914400">
              <a:buClrTx/>
              <a:buFont typeface="+mj-lt"/>
              <a:buAutoNum type="arabicPeriod"/>
            </a:pPr>
            <a:r>
              <a:rPr lang="vi-VN" dirty="0">
                <a:solidFill>
                  <a:srgbClr val="0070C0"/>
                </a:solidFill>
                <a:latin typeface="Arial" panose="020B0604020202020204" pitchFamily="34" charset="0"/>
                <a:cs typeface="Arial" panose="020B0604020202020204" pitchFamily="34" charset="0"/>
              </a:rPr>
              <a:t>Phần mềm ứng dụng trên điện thoại thông minh (App) chạy hệ điều hành IOS hoặc Android giúp người dùng truy xuất và hiển thị kết quả đo đường huyết ghi nhận được, hỗ trợ theo dõi bệnh đái tháo đường từ xa.</a:t>
            </a:r>
            <a:endParaRPr lang="en-US" dirty="0">
              <a:solidFill>
                <a:srgbClr val="0070C0"/>
              </a:solidFill>
              <a:latin typeface="Arial" panose="020B0604020202020204" pitchFamily="34" charset="0"/>
              <a:cs typeface="Arial" panose="020B0604020202020204" pitchFamily="34" charset="0"/>
            </a:endParaRPr>
          </a:p>
          <a:p>
            <a:pPr marL="914400" lvl="1" indent="-457200" algn="just" defTabSz="914400">
              <a:buClrTx/>
              <a:buFont typeface="+mj-lt"/>
              <a:buAutoNum type="arabicPeriod"/>
            </a:pPr>
            <a:r>
              <a:rPr lang="vi-VN" dirty="0">
                <a:solidFill>
                  <a:srgbClr val="0070C0"/>
                </a:solidFill>
                <a:latin typeface="Arial" panose="020B0604020202020204" pitchFamily="34" charset="0"/>
                <a:cs typeface="Arial" panose="020B0604020202020204" pitchFamily="34" charset="0"/>
              </a:rPr>
              <a:t>Báo cáo đánh giá kết quả ứng dụng thử nghiệm thiết bị chế tạo được tại 3 cơ sở y tế khám chữa bệnh tuyến tỉnh hoặc trung ương (thử nghiệm khoảng 150 bệnh nhân cho mỗi cơ sở y tế);</a:t>
            </a:r>
          </a:p>
          <a:p>
            <a:pPr marL="914400" lvl="1" indent="-457200" algn="just" defTabSz="914400">
              <a:buClrTx/>
              <a:buFont typeface="+mj-lt"/>
              <a:buAutoNum type="arabicPeriod"/>
            </a:pPr>
            <a:r>
              <a:rPr lang="vi-VN" dirty="0">
                <a:solidFill>
                  <a:srgbClr val="0070C0"/>
                </a:solidFill>
                <a:latin typeface="Arial" panose="020B0604020202020204" pitchFamily="34" charset="0"/>
                <a:cs typeface="Arial" panose="020B0604020202020204" pitchFamily="34" charset="0"/>
              </a:rPr>
              <a:t>Bộ tài liệu bản vẽ thiết kế, hướng dẫn sử dụng thiết bị chế tạo được.</a:t>
            </a:r>
          </a:p>
          <a:p>
            <a:pPr marL="914400" lvl="1" indent="-457200" algn="just" defTabSz="914400">
              <a:buClrTx/>
              <a:buFont typeface="+mj-lt"/>
              <a:buAutoNum type="arabicPeriod"/>
            </a:pPr>
            <a:r>
              <a:rPr lang="vi-VN" dirty="0">
                <a:solidFill>
                  <a:srgbClr val="0070C0"/>
                </a:solidFill>
                <a:latin typeface="Arial" panose="020B0604020202020204" pitchFamily="34" charset="0"/>
                <a:cs typeface="Arial" panose="020B0604020202020204" pitchFamily="34" charset="0"/>
              </a:rPr>
              <a:t>Báo cáo đánh giá, kiểm định thiết bị chế tạo được bởi một đơn vị độc lập cùng lĩnh vực đủ năng lực.</a:t>
            </a:r>
          </a:p>
          <a:p>
            <a:pPr marL="914400" lvl="1" indent="-457200" algn="just" defTabSz="914400">
              <a:buClrTx/>
              <a:buFont typeface="+mj-lt"/>
              <a:buAutoNum type="arabicPeriod"/>
            </a:pPr>
            <a:r>
              <a:rPr lang="vi-VN" dirty="0">
                <a:solidFill>
                  <a:srgbClr val="0070C0"/>
                </a:solidFill>
                <a:latin typeface="Arial" panose="020B0604020202020204" pitchFamily="34" charset="0"/>
                <a:cs typeface="Arial" panose="020B0604020202020204" pitchFamily="34" charset="0"/>
              </a:rPr>
              <a:t>01 đăng ký bảo hộ quyền sở hữu trí tuệ được chấp nhận đơn hợp lệ.</a:t>
            </a:r>
          </a:p>
          <a:p>
            <a:pPr marL="914400" lvl="1" indent="-457200" algn="just" defTabSz="914400">
              <a:buClrTx/>
              <a:buFont typeface="+mj-lt"/>
              <a:buAutoNum type="arabicPeriod"/>
            </a:pPr>
            <a:endParaRPr lang="en-US" dirty="0">
              <a:solidFill>
                <a:srgbClr val="0070C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906699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EDAFA5-4D61-4A49-B1A4-EDDCE5A427F7}"/>
              </a:ext>
            </a:extLst>
          </p:cNvPr>
          <p:cNvSpPr>
            <a:spLocks noGrp="1"/>
          </p:cNvSpPr>
          <p:nvPr>
            <p:ph type="title"/>
          </p:nvPr>
        </p:nvSpPr>
        <p:spPr/>
        <p:txBody>
          <a:bodyPr/>
          <a:lstStyle/>
          <a:p>
            <a:r>
              <a:rPr lang="en-US" dirty="0" err="1"/>
              <a:t>Sản</a:t>
            </a:r>
            <a:r>
              <a:rPr lang="en-US" dirty="0"/>
              <a:t> </a:t>
            </a:r>
            <a:r>
              <a:rPr lang="en-US" dirty="0" err="1"/>
              <a:t>phẩm</a:t>
            </a:r>
            <a:r>
              <a:rPr lang="en-US" dirty="0"/>
              <a:t> </a:t>
            </a:r>
            <a:r>
              <a:rPr lang="en-US" dirty="0" err="1"/>
              <a:t>dạng</a:t>
            </a:r>
            <a:r>
              <a:rPr lang="en-US" dirty="0"/>
              <a:t> III</a:t>
            </a:r>
          </a:p>
        </p:txBody>
      </p:sp>
      <p:sp>
        <p:nvSpPr>
          <p:cNvPr id="3" name="Content Placeholder 2">
            <a:extLst>
              <a:ext uri="{FF2B5EF4-FFF2-40B4-BE49-F238E27FC236}">
                <a16:creationId xmlns:a16="http://schemas.microsoft.com/office/drawing/2014/main" id="{A962A35A-184D-4B2E-9FC0-47B81168BCF6}"/>
              </a:ext>
            </a:extLst>
          </p:cNvPr>
          <p:cNvSpPr>
            <a:spLocks noGrp="1"/>
          </p:cNvSpPr>
          <p:nvPr>
            <p:ph idx="4294967295"/>
          </p:nvPr>
        </p:nvSpPr>
        <p:spPr>
          <a:xfrm>
            <a:off x="-76199" y="752811"/>
            <a:ext cx="12191996" cy="6050106"/>
          </a:xfrm>
        </p:spPr>
        <p:txBody>
          <a:bodyPr>
            <a:noAutofit/>
          </a:bodyPr>
          <a:lstStyle/>
          <a:p>
            <a:pPr marL="457200" lvl="1" indent="0" algn="just" defTabSz="914400">
              <a:buClrTx/>
              <a:buNone/>
            </a:pPr>
            <a:endParaRPr lang="en-US" b="1" dirty="0">
              <a:solidFill>
                <a:srgbClr val="0070C0"/>
              </a:solidFill>
              <a:latin typeface="Arial" panose="020B0604020202020204" pitchFamily="34" charset="0"/>
              <a:cs typeface="Arial" panose="020B0604020202020204" pitchFamily="34" charset="0"/>
            </a:endParaRPr>
          </a:p>
          <a:p>
            <a:pPr marL="457200" lvl="1" indent="0" algn="just" defTabSz="914400">
              <a:buClrTx/>
              <a:buNone/>
            </a:pPr>
            <a:r>
              <a:rPr lang="en-US" b="1" dirty="0" err="1">
                <a:solidFill>
                  <a:srgbClr val="0070C0"/>
                </a:solidFill>
                <a:latin typeface="Arial" panose="020B0604020202020204" pitchFamily="34" charset="0"/>
                <a:cs typeface="Arial" panose="020B0604020202020204" pitchFamily="34" charset="0"/>
              </a:rPr>
              <a:t>Công</a:t>
            </a:r>
            <a:r>
              <a:rPr lang="en-US" b="1" dirty="0">
                <a:solidFill>
                  <a:srgbClr val="0070C0"/>
                </a:solidFill>
                <a:latin typeface="Arial" panose="020B0604020202020204" pitchFamily="34" charset="0"/>
                <a:cs typeface="Arial" panose="020B0604020202020204" pitchFamily="34" charset="0"/>
              </a:rPr>
              <a:t> </a:t>
            </a:r>
            <a:r>
              <a:rPr lang="en-US" b="1" dirty="0" err="1">
                <a:solidFill>
                  <a:srgbClr val="0070C0"/>
                </a:solidFill>
                <a:latin typeface="Arial" panose="020B0604020202020204" pitchFamily="34" charset="0"/>
                <a:cs typeface="Arial" panose="020B0604020202020204" pitchFamily="34" charset="0"/>
              </a:rPr>
              <a:t>bố</a:t>
            </a:r>
            <a:r>
              <a:rPr lang="en-US" b="1" dirty="0">
                <a:solidFill>
                  <a:srgbClr val="0070C0"/>
                </a:solidFill>
                <a:latin typeface="Arial" panose="020B0604020202020204" pitchFamily="34" charset="0"/>
                <a:cs typeface="Arial" panose="020B0604020202020204" pitchFamily="34" charset="0"/>
              </a:rPr>
              <a:t> </a:t>
            </a:r>
            <a:r>
              <a:rPr lang="en-US" b="1" dirty="0" err="1">
                <a:solidFill>
                  <a:srgbClr val="0070C0"/>
                </a:solidFill>
                <a:latin typeface="Arial" panose="020B0604020202020204" pitchFamily="34" charset="0"/>
                <a:cs typeface="Arial" panose="020B0604020202020204" pitchFamily="34" charset="0"/>
              </a:rPr>
              <a:t>trong</a:t>
            </a:r>
            <a:r>
              <a:rPr lang="en-US" b="1" dirty="0">
                <a:solidFill>
                  <a:srgbClr val="0070C0"/>
                </a:solidFill>
                <a:latin typeface="Arial" panose="020B0604020202020204" pitchFamily="34" charset="0"/>
                <a:cs typeface="Arial" panose="020B0604020202020204" pitchFamily="34" charset="0"/>
              </a:rPr>
              <a:t> </a:t>
            </a:r>
            <a:r>
              <a:rPr lang="en-US" b="1" dirty="0" err="1">
                <a:solidFill>
                  <a:srgbClr val="0070C0"/>
                </a:solidFill>
                <a:latin typeface="Arial" panose="020B0604020202020204" pitchFamily="34" charset="0"/>
                <a:cs typeface="Arial" panose="020B0604020202020204" pitchFamily="34" charset="0"/>
              </a:rPr>
              <a:t>nước</a:t>
            </a:r>
            <a:r>
              <a:rPr lang="en-US" b="1" dirty="0">
                <a:solidFill>
                  <a:srgbClr val="0070C0"/>
                </a:solidFill>
                <a:latin typeface="Arial" panose="020B0604020202020204" pitchFamily="34" charset="0"/>
                <a:cs typeface="Arial" panose="020B0604020202020204" pitchFamily="34" charset="0"/>
              </a:rPr>
              <a:t> và </a:t>
            </a:r>
            <a:r>
              <a:rPr lang="en-US" b="1" dirty="0" err="1">
                <a:solidFill>
                  <a:srgbClr val="0070C0"/>
                </a:solidFill>
                <a:latin typeface="Arial" panose="020B0604020202020204" pitchFamily="34" charset="0"/>
                <a:cs typeface="Arial" panose="020B0604020202020204" pitchFamily="34" charset="0"/>
              </a:rPr>
              <a:t>quốc</a:t>
            </a:r>
            <a:r>
              <a:rPr lang="en-US" b="1" dirty="0">
                <a:solidFill>
                  <a:srgbClr val="0070C0"/>
                </a:solidFill>
                <a:latin typeface="Arial" panose="020B0604020202020204" pitchFamily="34" charset="0"/>
                <a:cs typeface="Arial" panose="020B0604020202020204" pitchFamily="34" charset="0"/>
              </a:rPr>
              <a:t> </a:t>
            </a:r>
            <a:r>
              <a:rPr lang="en-US" b="1" dirty="0" err="1">
                <a:solidFill>
                  <a:srgbClr val="0070C0"/>
                </a:solidFill>
                <a:latin typeface="Arial" panose="020B0604020202020204" pitchFamily="34" charset="0"/>
                <a:cs typeface="Arial" panose="020B0604020202020204" pitchFamily="34" charset="0"/>
              </a:rPr>
              <a:t>tế</a:t>
            </a:r>
            <a:endParaRPr lang="en-US" b="1" dirty="0">
              <a:solidFill>
                <a:srgbClr val="0070C0"/>
              </a:solidFill>
              <a:latin typeface="Arial" panose="020B0604020202020204" pitchFamily="34" charset="0"/>
              <a:cs typeface="Arial" panose="020B0604020202020204" pitchFamily="34" charset="0"/>
            </a:endParaRPr>
          </a:p>
          <a:p>
            <a:pPr marL="914400" lvl="1" indent="-457200" algn="just" defTabSz="914400">
              <a:buClrTx/>
              <a:buFont typeface="+mj-lt"/>
              <a:buAutoNum type="arabicPeriod"/>
            </a:pPr>
            <a:r>
              <a:rPr lang="vi-VN" b="1" dirty="0">
                <a:solidFill>
                  <a:srgbClr val="0070C0"/>
                </a:solidFill>
                <a:latin typeface="Arial" panose="020B0604020202020204" pitchFamily="34" charset="0"/>
                <a:cs typeface="Arial" panose="020B0604020202020204" pitchFamily="34" charset="0"/>
              </a:rPr>
              <a:t>02 công bố quốc tế trên tạp chí thuộc danh mục ISI (Q1, Q2);</a:t>
            </a:r>
          </a:p>
          <a:p>
            <a:pPr marL="914400" lvl="1" indent="-457200" algn="just" defTabSz="914400">
              <a:buClrTx/>
              <a:buFont typeface="+mj-lt"/>
              <a:buAutoNum type="arabicPeriod"/>
            </a:pPr>
            <a:r>
              <a:rPr lang="vi-VN" b="1" dirty="0">
                <a:solidFill>
                  <a:srgbClr val="0070C0"/>
                </a:solidFill>
                <a:latin typeface="Arial" panose="020B0604020202020204" pitchFamily="34" charset="0"/>
                <a:cs typeface="Arial" panose="020B0604020202020204" pitchFamily="34" charset="0"/>
              </a:rPr>
              <a:t>02 công bố trong nước trên tạp chí quốc gia uy tín</a:t>
            </a:r>
          </a:p>
          <a:p>
            <a:pPr marL="457200" lvl="1" indent="0" algn="just" defTabSz="914400">
              <a:buClrTx/>
              <a:buNone/>
            </a:pPr>
            <a:r>
              <a:rPr lang="vi-VN" b="1" dirty="0">
                <a:solidFill>
                  <a:srgbClr val="0070C0"/>
                </a:solidFill>
                <a:latin typeface="Arial" panose="020B0604020202020204" pitchFamily="34" charset="0"/>
                <a:cs typeface="Arial" panose="020B0604020202020204" pitchFamily="34" charset="0"/>
              </a:rPr>
              <a:t>Kết quả tham gia đào tạo sau đại học:</a:t>
            </a:r>
          </a:p>
          <a:p>
            <a:pPr marL="914400" lvl="1" indent="-457200" algn="just" defTabSz="914400">
              <a:buClrTx/>
              <a:buFont typeface="+mj-lt"/>
              <a:buAutoNum type="arabicPeriod"/>
            </a:pPr>
            <a:r>
              <a:rPr lang="vi-VN" b="1" dirty="0">
                <a:solidFill>
                  <a:srgbClr val="0070C0"/>
                </a:solidFill>
                <a:latin typeface="Arial" panose="020B0604020202020204" pitchFamily="34" charset="0"/>
                <a:cs typeface="Arial" panose="020B0604020202020204" pitchFamily="34" charset="0"/>
              </a:rPr>
              <a:t>02 thạc sĩ chuyên sâu ngành công nghệ thông tin, điện tử viễn thông, điện tử y sinh, khoa học dữ liệu.</a:t>
            </a:r>
          </a:p>
          <a:p>
            <a:pPr marL="914400" lvl="1" indent="-457200" algn="just" defTabSz="914400">
              <a:buClrTx/>
              <a:buFont typeface="+mj-lt"/>
              <a:buAutoNum type="arabicPeriod"/>
            </a:pPr>
            <a:r>
              <a:rPr lang="vi-VN" b="1" dirty="0">
                <a:solidFill>
                  <a:srgbClr val="0070C0"/>
                </a:solidFill>
                <a:latin typeface="Arial" panose="020B0604020202020204" pitchFamily="34" charset="0"/>
                <a:cs typeface="Arial" panose="020B0604020202020204" pitchFamily="34" charset="0"/>
              </a:rPr>
              <a:t>Góp phần đào tạo 01 Tiến sỹ ngành công nghệ thông tin, điện tử viễn thông, điện tử y sinh, khoa học dữ liệu.</a:t>
            </a:r>
            <a:endParaRPr lang="en-US" b="1" dirty="0">
              <a:solidFill>
                <a:srgbClr val="0070C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594755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EDAFA5-4D61-4A49-B1A4-EDDCE5A427F7}"/>
              </a:ext>
            </a:extLst>
          </p:cNvPr>
          <p:cNvSpPr>
            <a:spLocks noGrp="1"/>
          </p:cNvSpPr>
          <p:nvPr>
            <p:ph type="title"/>
          </p:nvPr>
        </p:nvSpPr>
        <p:spPr/>
        <p:txBody>
          <a:bodyPr/>
          <a:lstStyle/>
          <a:p>
            <a:r>
              <a:rPr lang="en-US" dirty="0" err="1"/>
              <a:t>Nội</a:t>
            </a:r>
            <a:r>
              <a:rPr lang="en-US" dirty="0"/>
              <a:t> dung </a:t>
            </a:r>
            <a:r>
              <a:rPr lang="en-US" dirty="0" err="1"/>
              <a:t>trình</a:t>
            </a:r>
            <a:r>
              <a:rPr lang="en-US" dirty="0"/>
              <a:t> </a:t>
            </a:r>
            <a:r>
              <a:rPr lang="en-US" dirty="0" err="1"/>
              <a:t>bày</a:t>
            </a:r>
            <a:endParaRPr lang="en-US" dirty="0"/>
          </a:p>
        </p:txBody>
      </p:sp>
      <p:sp>
        <p:nvSpPr>
          <p:cNvPr id="3" name="Content Placeholder 2">
            <a:extLst>
              <a:ext uri="{FF2B5EF4-FFF2-40B4-BE49-F238E27FC236}">
                <a16:creationId xmlns:a16="http://schemas.microsoft.com/office/drawing/2014/main" id="{A962A35A-184D-4B2E-9FC0-47B81168BCF6}"/>
              </a:ext>
            </a:extLst>
          </p:cNvPr>
          <p:cNvSpPr>
            <a:spLocks noGrp="1"/>
          </p:cNvSpPr>
          <p:nvPr>
            <p:ph idx="4294967295"/>
          </p:nvPr>
        </p:nvSpPr>
        <p:spPr>
          <a:xfrm>
            <a:off x="1" y="965917"/>
            <a:ext cx="12191996" cy="5390433"/>
          </a:xfrm>
        </p:spPr>
        <p:txBody>
          <a:bodyPr>
            <a:noAutofit/>
          </a:bodyPr>
          <a:lstStyle/>
          <a:p>
            <a:pPr marL="514350" indent="-514350" algn="just">
              <a:buFont typeface="+mj-lt"/>
              <a:buAutoNum type="arabicPeriod"/>
            </a:pPr>
            <a:r>
              <a:rPr lang="en-GB" b="0" i="0" dirty="0" err="1">
                <a:solidFill>
                  <a:srgbClr val="0070C0"/>
                </a:solidFill>
                <a:effectLst/>
                <a:latin typeface="+mn-lt"/>
              </a:rPr>
              <a:t>Tên</a:t>
            </a:r>
            <a:r>
              <a:rPr lang="en-GB" b="0" i="0" dirty="0">
                <a:solidFill>
                  <a:srgbClr val="0070C0"/>
                </a:solidFill>
                <a:effectLst/>
                <a:latin typeface="+mn-lt"/>
              </a:rPr>
              <a:t>, </a:t>
            </a:r>
            <a:r>
              <a:rPr lang="en-GB" b="0" i="0" dirty="0" err="1">
                <a:solidFill>
                  <a:srgbClr val="0070C0"/>
                </a:solidFill>
                <a:effectLst/>
                <a:latin typeface="+mn-lt"/>
              </a:rPr>
              <a:t>mục</a:t>
            </a:r>
            <a:r>
              <a:rPr lang="en-GB" b="0" i="0" dirty="0">
                <a:solidFill>
                  <a:srgbClr val="0070C0"/>
                </a:solidFill>
                <a:effectLst/>
                <a:latin typeface="+mn-lt"/>
              </a:rPr>
              <a:t> </a:t>
            </a:r>
            <a:r>
              <a:rPr lang="en-GB" b="0" i="0" dirty="0" err="1">
                <a:solidFill>
                  <a:srgbClr val="0070C0"/>
                </a:solidFill>
                <a:effectLst/>
                <a:latin typeface="+mn-lt"/>
              </a:rPr>
              <a:t>tiêu</a:t>
            </a:r>
            <a:r>
              <a:rPr lang="en-GB" b="0" i="0" dirty="0">
                <a:solidFill>
                  <a:srgbClr val="0070C0"/>
                </a:solidFill>
                <a:effectLst/>
                <a:latin typeface="+mn-lt"/>
              </a:rPr>
              <a:t> </a:t>
            </a:r>
            <a:r>
              <a:rPr lang="en-GB" b="0" i="0" dirty="0" err="1">
                <a:solidFill>
                  <a:srgbClr val="0070C0"/>
                </a:solidFill>
                <a:effectLst/>
                <a:latin typeface="+mn-lt"/>
              </a:rPr>
              <a:t>đề</a:t>
            </a:r>
            <a:r>
              <a:rPr lang="en-GB" b="0" i="0" dirty="0">
                <a:solidFill>
                  <a:srgbClr val="0070C0"/>
                </a:solidFill>
                <a:effectLst/>
                <a:latin typeface="+mn-lt"/>
              </a:rPr>
              <a:t> </a:t>
            </a:r>
            <a:r>
              <a:rPr lang="en-GB" b="0" i="0" dirty="0" err="1">
                <a:solidFill>
                  <a:srgbClr val="0070C0"/>
                </a:solidFill>
                <a:effectLst/>
                <a:latin typeface="+mn-lt"/>
              </a:rPr>
              <a:t>tài</a:t>
            </a:r>
            <a:endParaRPr lang="en-GB" b="0" i="0" dirty="0">
              <a:solidFill>
                <a:srgbClr val="0070C0"/>
              </a:solidFill>
              <a:effectLst/>
              <a:latin typeface="+mn-lt"/>
            </a:endParaRPr>
          </a:p>
          <a:p>
            <a:pPr marL="514350" indent="-514350" algn="just">
              <a:buFont typeface="+mj-lt"/>
              <a:buAutoNum type="arabicPeriod"/>
            </a:pPr>
            <a:r>
              <a:rPr lang="en-GB" b="0" i="0" dirty="0" err="1">
                <a:solidFill>
                  <a:srgbClr val="0070C0"/>
                </a:solidFill>
                <a:effectLst/>
                <a:latin typeface="+mn-lt"/>
              </a:rPr>
              <a:t>Tính</a:t>
            </a:r>
            <a:r>
              <a:rPr lang="en-GB" b="0" i="0" dirty="0">
                <a:solidFill>
                  <a:srgbClr val="0070C0"/>
                </a:solidFill>
                <a:effectLst/>
                <a:latin typeface="+mn-lt"/>
              </a:rPr>
              <a:t> </a:t>
            </a:r>
            <a:r>
              <a:rPr lang="en-GB" b="0" i="0" dirty="0" err="1">
                <a:solidFill>
                  <a:srgbClr val="0070C0"/>
                </a:solidFill>
                <a:effectLst/>
                <a:latin typeface="+mn-lt"/>
              </a:rPr>
              <a:t>cấp</a:t>
            </a:r>
            <a:r>
              <a:rPr lang="en-GB" b="0" i="0" dirty="0">
                <a:solidFill>
                  <a:srgbClr val="0070C0"/>
                </a:solidFill>
                <a:effectLst/>
                <a:latin typeface="+mn-lt"/>
              </a:rPr>
              <a:t> </a:t>
            </a:r>
            <a:r>
              <a:rPr lang="en-GB" b="0" i="0" dirty="0" err="1">
                <a:solidFill>
                  <a:srgbClr val="0070C0"/>
                </a:solidFill>
                <a:effectLst/>
                <a:latin typeface="+mn-lt"/>
              </a:rPr>
              <a:t>thiết</a:t>
            </a:r>
            <a:r>
              <a:rPr lang="en-GB" dirty="0">
                <a:solidFill>
                  <a:srgbClr val="0070C0"/>
                </a:solidFill>
                <a:latin typeface="+mn-lt"/>
              </a:rPr>
              <a:t>, </a:t>
            </a:r>
            <a:r>
              <a:rPr lang="en-GB" b="0" i="0" dirty="0" err="1">
                <a:solidFill>
                  <a:srgbClr val="0070C0"/>
                </a:solidFill>
                <a:effectLst/>
                <a:latin typeface="+mn-lt"/>
              </a:rPr>
              <a:t>tình</a:t>
            </a:r>
            <a:r>
              <a:rPr lang="en-GB" b="0" i="0" dirty="0">
                <a:solidFill>
                  <a:srgbClr val="0070C0"/>
                </a:solidFill>
                <a:effectLst/>
                <a:latin typeface="+mn-lt"/>
              </a:rPr>
              <a:t> </a:t>
            </a:r>
            <a:r>
              <a:rPr lang="en-GB" b="0" i="0" dirty="0" err="1">
                <a:solidFill>
                  <a:srgbClr val="0070C0"/>
                </a:solidFill>
                <a:effectLst/>
                <a:latin typeface="+mn-lt"/>
              </a:rPr>
              <a:t>hình</a:t>
            </a:r>
            <a:r>
              <a:rPr lang="en-GB" b="0" i="0" dirty="0">
                <a:solidFill>
                  <a:srgbClr val="0070C0"/>
                </a:solidFill>
                <a:effectLst/>
                <a:latin typeface="+mn-lt"/>
              </a:rPr>
              <a:t> </a:t>
            </a:r>
            <a:r>
              <a:rPr lang="en-GB" b="0" i="0" dirty="0" err="1">
                <a:solidFill>
                  <a:srgbClr val="0070C0"/>
                </a:solidFill>
                <a:effectLst/>
                <a:latin typeface="+mn-lt"/>
              </a:rPr>
              <a:t>nghiên</a:t>
            </a:r>
            <a:r>
              <a:rPr lang="en-GB" b="0" i="0" dirty="0">
                <a:solidFill>
                  <a:srgbClr val="0070C0"/>
                </a:solidFill>
                <a:effectLst/>
                <a:latin typeface="+mn-lt"/>
              </a:rPr>
              <a:t> </a:t>
            </a:r>
            <a:r>
              <a:rPr lang="en-GB" b="0" i="0" dirty="0" err="1">
                <a:solidFill>
                  <a:srgbClr val="0070C0"/>
                </a:solidFill>
                <a:effectLst/>
                <a:latin typeface="+mn-lt"/>
              </a:rPr>
              <a:t>cứu</a:t>
            </a:r>
            <a:r>
              <a:rPr lang="en-GB" b="0" i="0" dirty="0">
                <a:solidFill>
                  <a:srgbClr val="0070C0"/>
                </a:solidFill>
                <a:effectLst/>
                <a:latin typeface="+mn-lt"/>
              </a:rPr>
              <a:t> </a:t>
            </a:r>
            <a:r>
              <a:rPr lang="en-GB" b="0" i="0" dirty="0" err="1">
                <a:solidFill>
                  <a:srgbClr val="0070C0"/>
                </a:solidFill>
                <a:effectLst/>
                <a:latin typeface="+mn-lt"/>
              </a:rPr>
              <a:t>trong</a:t>
            </a:r>
            <a:r>
              <a:rPr lang="en-GB" dirty="0">
                <a:solidFill>
                  <a:srgbClr val="0070C0"/>
                </a:solidFill>
                <a:latin typeface="+mn-lt"/>
              </a:rPr>
              <a:t> và </a:t>
            </a:r>
            <a:r>
              <a:rPr lang="en-GB" dirty="0" err="1">
                <a:solidFill>
                  <a:srgbClr val="0070C0"/>
                </a:solidFill>
                <a:latin typeface="+mn-lt"/>
              </a:rPr>
              <a:t>ngoài</a:t>
            </a:r>
            <a:r>
              <a:rPr lang="en-GB" dirty="0">
                <a:solidFill>
                  <a:srgbClr val="0070C0"/>
                </a:solidFill>
                <a:latin typeface="+mn-lt"/>
              </a:rPr>
              <a:t> </a:t>
            </a:r>
            <a:r>
              <a:rPr lang="en-GB" dirty="0" err="1">
                <a:solidFill>
                  <a:srgbClr val="0070C0"/>
                </a:solidFill>
                <a:latin typeface="+mn-lt"/>
              </a:rPr>
              <a:t>nước</a:t>
            </a:r>
            <a:endParaRPr lang="en-GB" dirty="0">
              <a:solidFill>
                <a:srgbClr val="0070C0"/>
              </a:solidFill>
              <a:latin typeface="+mn-lt"/>
            </a:endParaRPr>
          </a:p>
          <a:p>
            <a:pPr marL="514350" indent="-514350" algn="just">
              <a:buFont typeface="+mj-lt"/>
              <a:buAutoNum type="arabicPeriod"/>
            </a:pPr>
            <a:r>
              <a:rPr lang="en-GB" b="0" i="0" dirty="0" err="1">
                <a:solidFill>
                  <a:srgbClr val="0070C0"/>
                </a:solidFill>
                <a:effectLst/>
                <a:latin typeface="+mn-lt"/>
              </a:rPr>
              <a:t>Nội</a:t>
            </a:r>
            <a:r>
              <a:rPr lang="en-GB" b="0" i="0" dirty="0">
                <a:solidFill>
                  <a:srgbClr val="0070C0"/>
                </a:solidFill>
                <a:effectLst/>
                <a:latin typeface="+mn-lt"/>
              </a:rPr>
              <a:t> dung </a:t>
            </a:r>
            <a:r>
              <a:rPr lang="en-GB" b="0" i="0" dirty="0" err="1">
                <a:solidFill>
                  <a:srgbClr val="0070C0"/>
                </a:solidFill>
                <a:effectLst/>
                <a:latin typeface="+mn-lt"/>
              </a:rPr>
              <a:t>nghiên</a:t>
            </a:r>
            <a:r>
              <a:rPr lang="en-GB" b="0" i="0" dirty="0">
                <a:solidFill>
                  <a:srgbClr val="0070C0"/>
                </a:solidFill>
                <a:effectLst/>
                <a:latin typeface="+mn-lt"/>
              </a:rPr>
              <a:t> </a:t>
            </a:r>
            <a:r>
              <a:rPr lang="en-GB" b="0" i="0" dirty="0" err="1">
                <a:solidFill>
                  <a:srgbClr val="0070C0"/>
                </a:solidFill>
                <a:effectLst/>
                <a:latin typeface="+mn-lt"/>
              </a:rPr>
              <a:t>cứu</a:t>
            </a:r>
            <a:r>
              <a:rPr lang="en-GB" b="0" i="0" dirty="0">
                <a:solidFill>
                  <a:srgbClr val="0070C0"/>
                </a:solidFill>
                <a:effectLst/>
                <a:latin typeface="+mn-lt"/>
              </a:rPr>
              <a:t> </a:t>
            </a:r>
            <a:r>
              <a:rPr lang="en-GB" b="0" i="0" dirty="0" err="1">
                <a:solidFill>
                  <a:srgbClr val="0070C0"/>
                </a:solidFill>
                <a:effectLst/>
                <a:latin typeface="+mn-lt"/>
              </a:rPr>
              <a:t>chính</a:t>
            </a:r>
            <a:endParaRPr lang="en-GB" b="0" i="0" dirty="0">
              <a:solidFill>
                <a:srgbClr val="0070C0"/>
              </a:solidFill>
              <a:effectLst/>
              <a:latin typeface="+mn-lt"/>
            </a:endParaRPr>
          </a:p>
          <a:p>
            <a:pPr marL="514350" indent="-514350" algn="just">
              <a:buFont typeface="+mj-lt"/>
              <a:buAutoNum type="arabicPeriod"/>
            </a:pPr>
            <a:r>
              <a:rPr lang="en-GB" dirty="0" err="1">
                <a:solidFill>
                  <a:srgbClr val="0070C0"/>
                </a:solidFill>
                <a:latin typeface="+mn-lt"/>
              </a:rPr>
              <a:t>Mô</a:t>
            </a:r>
            <a:r>
              <a:rPr lang="en-GB" dirty="0">
                <a:solidFill>
                  <a:srgbClr val="0070C0"/>
                </a:solidFill>
                <a:latin typeface="+mn-lt"/>
              </a:rPr>
              <a:t> </a:t>
            </a:r>
            <a:r>
              <a:rPr lang="en-GB" dirty="0" err="1">
                <a:solidFill>
                  <a:srgbClr val="0070C0"/>
                </a:solidFill>
                <a:latin typeface="+mn-lt"/>
              </a:rPr>
              <a:t>hình</a:t>
            </a:r>
            <a:r>
              <a:rPr lang="en-GB" dirty="0">
                <a:solidFill>
                  <a:srgbClr val="0070C0"/>
                </a:solidFill>
                <a:latin typeface="+mn-lt"/>
              </a:rPr>
              <a:t> </a:t>
            </a:r>
            <a:r>
              <a:rPr lang="en-GB" dirty="0" err="1">
                <a:solidFill>
                  <a:srgbClr val="0070C0"/>
                </a:solidFill>
                <a:latin typeface="+mn-lt"/>
              </a:rPr>
              <a:t>tổng</a:t>
            </a:r>
            <a:r>
              <a:rPr lang="en-GB" dirty="0">
                <a:solidFill>
                  <a:srgbClr val="0070C0"/>
                </a:solidFill>
                <a:latin typeface="+mn-lt"/>
              </a:rPr>
              <a:t> </a:t>
            </a:r>
            <a:r>
              <a:rPr lang="en-GB" dirty="0" err="1">
                <a:solidFill>
                  <a:srgbClr val="0070C0"/>
                </a:solidFill>
                <a:latin typeface="+mn-lt"/>
              </a:rPr>
              <a:t>quát</a:t>
            </a:r>
            <a:r>
              <a:rPr lang="en-GB" dirty="0">
                <a:solidFill>
                  <a:srgbClr val="0070C0"/>
                </a:solidFill>
                <a:latin typeface="+mn-lt"/>
              </a:rPr>
              <a:t> </a:t>
            </a:r>
            <a:r>
              <a:rPr lang="en-GB" dirty="0" err="1">
                <a:solidFill>
                  <a:srgbClr val="0070C0"/>
                </a:solidFill>
                <a:latin typeface="+mn-lt"/>
              </a:rPr>
              <a:t>của</a:t>
            </a:r>
            <a:r>
              <a:rPr lang="en-GB" dirty="0">
                <a:solidFill>
                  <a:srgbClr val="0070C0"/>
                </a:solidFill>
                <a:latin typeface="+mn-lt"/>
              </a:rPr>
              <a:t> </a:t>
            </a:r>
            <a:r>
              <a:rPr lang="en-GB" dirty="0" err="1">
                <a:solidFill>
                  <a:srgbClr val="0070C0"/>
                </a:solidFill>
                <a:latin typeface="+mn-lt"/>
              </a:rPr>
              <a:t>đề</a:t>
            </a:r>
            <a:r>
              <a:rPr lang="en-GB" dirty="0">
                <a:solidFill>
                  <a:srgbClr val="0070C0"/>
                </a:solidFill>
                <a:latin typeface="+mn-lt"/>
              </a:rPr>
              <a:t> </a:t>
            </a:r>
            <a:r>
              <a:rPr lang="en-GB" dirty="0" err="1">
                <a:solidFill>
                  <a:srgbClr val="0070C0"/>
                </a:solidFill>
                <a:latin typeface="+mn-lt"/>
              </a:rPr>
              <a:t>tài</a:t>
            </a:r>
            <a:endParaRPr lang="en-GB" b="0" i="0" dirty="0">
              <a:solidFill>
                <a:srgbClr val="0070C0"/>
              </a:solidFill>
              <a:effectLst/>
              <a:latin typeface="+mn-lt"/>
            </a:endParaRPr>
          </a:p>
          <a:p>
            <a:pPr marL="514350" indent="-514350" algn="just">
              <a:buFont typeface="+mj-lt"/>
              <a:buAutoNum type="arabicPeriod"/>
            </a:pPr>
            <a:r>
              <a:rPr lang="en-GB" dirty="0" err="1">
                <a:solidFill>
                  <a:srgbClr val="0070C0"/>
                </a:solidFill>
                <a:latin typeface="+mn-lt"/>
              </a:rPr>
              <a:t>Công</a:t>
            </a:r>
            <a:r>
              <a:rPr lang="en-GB" dirty="0">
                <a:solidFill>
                  <a:srgbClr val="0070C0"/>
                </a:solidFill>
                <a:latin typeface="+mn-lt"/>
              </a:rPr>
              <a:t> </a:t>
            </a:r>
            <a:r>
              <a:rPr lang="en-GB" dirty="0" err="1">
                <a:solidFill>
                  <a:srgbClr val="0070C0"/>
                </a:solidFill>
                <a:latin typeface="+mn-lt"/>
              </a:rPr>
              <a:t>nghệ</a:t>
            </a:r>
            <a:r>
              <a:rPr lang="en-GB" dirty="0">
                <a:solidFill>
                  <a:srgbClr val="0070C0"/>
                </a:solidFill>
                <a:latin typeface="+mn-lt"/>
              </a:rPr>
              <a:t> </a:t>
            </a:r>
            <a:r>
              <a:rPr lang="en-GB" dirty="0" err="1">
                <a:solidFill>
                  <a:srgbClr val="0070C0"/>
                </a:solidFill>
                <a:latin typeface="+mn-lt"/>
              </a:rPr>
              <a:t>phân</a:t>
            </a:r>
            <a:r>
              <a:rPr lang="en-GB" dirty="0">
                <a:solidFill>
                  <a:srgbClr val="0070C0"/>
                </a:solidFill>
                <a:latin typeface="+mn-lt"/>
              </a:rPr>
              <a:t> </a:t>
            </a:r>
            <a:r>
              <a:rPr lang="en-GB" dirty="0" err="1">
                <a:solidFill>
                  <a:srgbClr val="0070C0"/>
                </a:solidFill>
                <a:latin typeface="+mn-lt"/>
              </a:rPr>
              <a:t>tích</a:t>
            </a:r>
            <a:r>
              <a:rPr lang="en-GB" dirty="0">
                <a:solidFill>
                  <a:srgbClr val="0070C0"/>
                </a:solidFill>
                <a:latin typeface="+mn-lt"/>
              </a:rPr>
              <a:t> </a:t>
            </a:r>
            <a:r>
              <a:rPr lang="en-GB" dirty="0" err="1">
                <a:solidFill>
                  <a:srgbClr val="0070C0"/>
                </a:solidFill>
                <a:latin typeface="+mn-lt"/>
              </a:rPr>
              <a:t>quang</a:t>
            </a:r>
            <a:r>
              <a:rPr lang="en-GB" dirty="0">
                <a:solidFill>
                  <a:srgbClr val="0070C0"/>
                </a:solidFill>
                <a:latin typeface="+mn-lt"/>
              </a:rPr>
              <a:t> </a:t>
            </a:r>
            <a:r>
              <a:rPr lang="en-GB" dirty="0" err="1">
                <a:solidFill>
                  <a:srgbClr val="0070C0"/>
                </a:solidFill>
                <a:latin typeface="+mn-lt"/>
              </a:rPr>
              <a:t>phổ</a:t>
            </a:r>
            <a:r>
              <a:rPr lang="en-GB" dirty="0">
                <a:solidFill>
                  <a:srgbClr val="0070C0"/>
                </a:solidFill>
                <a:latin typeface="+mn-lt"/>
              </a:rPr>
              <a:t> </a:t>
            </a:r>
            <a:r>
              <a:rPr lang="en-GB" dirty="0" err="1">
                <a:solidFill>
                  <a:srgbClr val="0070C0"/>
                </a:solidFill>
                <a:latin typeface="+mn-lt"/>
              </a:rPr>
              <a:t>tán</a:t>
            </a:r>
            <a:r>
              <a:rPr lang="en-GB" dirty="0">
                <a:solidFill>
                  <a:srgbClr val="0070C0"/>
                </a:solidFill>
                <a:latin typeface="+mn-lt"/>
              </a:rPr>
              <a:t> </a:t>
            </a:r>
            <a:r>
              <a:rPr lang="en-GB" dirty="0" err="1">
                <a:solidFill>
                  <a:srgbClr val="0070C0"/>
                </a:solidFill>
                <a:latin typeface="+mn-lt"/>
              </a:rPr>
              <a:t>xạ</a:t>
            </a:r>
            <a:r>
              <a:rPr lang="en-GB" dirty="0">
                <a:solidFill>
                  <a:srgbClr val="0070C0"/>
                </a:solidFill>
                <a:latin typeface="+mn-lt"/>
              </a:rPr>
              <a:t> </a:t>
            </a:r>
            <a:r>
              <a:rPr lang="en-GB" dirty="0" err="1">
                <a:solidFill>
                  <a:srgbClr val="0070C0"/>
                </a:solidFill>
                <a:latin typeface="+mn-lt"/>
              </a:rPr>
              <a:t>ra</a:t>
            </a:r>
            <a:r>
              <a:rPr lang="en-GB" dirty="0">
                <a:solidFill>
                  <a:srgbClr val="0070C0"/>
                </a:solidFill>
                <a:latin typeface="+mn-lt"/>
              </a:rPr>
              <a:t> man</a:t>
            </a:r>
          </a:p>
          <a:p>
            <a:pPr marL="514350" indent="-514350" algn="just">
              <a:buFont typeface="+mj-lt"/>
              <a:buAutoNum type="arabicPeriod"/>
            </a:pPr>
            <a:r>
              <a:rPr lang="en-GB" b="0" i="0" dirty="0" err="1">
                <a:solidFill>
                  <a:srgbClr val="0070C0"/>
                </a:solidFill>
                <a:effectLst/>
                <a:latin typeface="+mn-lt"/>
              </a:rPr>
              <a:t>C</a:t>
            </a:r>
            <a:r>
              <a:rPr lang="en-GB" dirty="0" err="1">
                <a:solidFill>
                  <a:srgbClr val="0070C0"/>
                </a:solidFill>
                <a:latin typeface="+mn-lt"/>
              </a:rPr>
              <a:t>ông</a:t>
            </a:r>
            <a:r>
              <a:rPr lang="en-GB" dirty="0">
                <a:solidFill>
                  <a:srgbClr val="0070C0"/>
                </a:solidFill>
                <a:latin typeface="+mn-lt"/>
              </a:rPr>
              <a:t> </a:t>
            </a:r>
            <a:r>
              <a:rPr lang="en-GB" dirty="0" err="1">
                <a:solidFill>
                  <a:srgbClr val="0070C0"/>
                </a:solidFill>
                <a:latin typeface="+mn-lt"/>
              </a:rPr>
              <a:t>nghệ</a:t>
            </a:r>
            <a:r>
              <a:rPr lang="en-GB" dirty="0">
                <a:solidFill>
                  <a:srgbClr val="0070C0"/>
                </a:solidFill>
                <a:latin typeface="+mn-lt"/>
              </a:rPr>
              <a:t> ML,AI và Bigdata </a:t>
            </a:r>
            <a:r>
              <a:rPr lang="en-GB" dirty="0" err="1">
                <a:solidFill>
                  <a:srgbClr val="0070C0"/>
                </a:solidFill>
                <a:latin typeface="+mn-lt"/>
              </a:rPr>
              <a:t>liên</a:t>
            </a:r>
            <a:r>
              <a:rPr lang="en-GB" dirty="0">
                <a:solidFill>
                  <a:srgbClr val="0070C0"/>
                </a:solidFill>
                <a:latin typeface="+mn-lt"/>
              </a:rPr>
              <a:t> </a:t>
            </a:r>
            <a:r>
              <a:rPr lang="en-GB" dirty="0" err="1">
                <a:solidFill>
                  <a:srgbClr val="0070C0"/>
                </a:solidFill>
                <a:latin typeface="+mn-lt"/>
              </a:rPr>
              <a:t>quan</a:t>
            </a:r>
            <a:r>
              <a:rPr lang="en-GB" dirty="0">
                <a:solidFill>
                  <a:srgbClr val="0070C0"/>
                </a:solidFill>
                <a:latin typeface="+mn-lt"/>
              </a:rPr>
              <a:t> </a:t>
            </a:r>
            <a:r>
              <a:rPr lang="en-GB" dirty="0" err="1">
                <a:solidFill>
                  <a:srgbClr val="0070C0"/>
                </a:solidFill>
                <a:latin typeface="+mn-lt"/>
              </a:rPr>
              <a:t>đến</a:t>
            </a:r>
            <a:r>
              <a:rPr lang="en-GB" dirty="0">
                <a:solidFill>
                  <a:srgbClr val="0070C0"/>
                </a:solidFill>
                <a:latin typeface="+mn-lt"/>
              </a:rPr>
              <a:t> </a:t>
            </a:r>
            <a:r>
              <a:rPr lang="en-GB" dirty="0" err="1">
                <a:solidFill>
                  <a:srgbClr val="0070C0"/>
                </a:solidFill>
                <a:latin typeface="+mn-lt"/>
              </a:rPr>
              <a:t>đề</a:t>
            </a:r>
            <a:r>
              <a:rPr lang="en-GB" dirty="0">
                <a:solidFill>
                  <a:srgbClr val="0070C0"/>
                </a:solidFill>
                <a:latin typeface="+mn-lt"/>
              </a:rPr>
              <a:t> </a:t>
            </a:r>
            <a:r>
              <a:rPr lang="en-GB" dirty="0" err="1">
                <a:solidFill>
                  <a:srgbClr val="0070C0"/>
                </a:solidFill>
                <a:latin typeface="+mn-lt"/>
              </a:rPr>
              <a:t>tài</a:t>
            </a:r>
            <a:endParaRPr lang="en-GB" dirty="0">
              <a:solidFill>
                <a:srgbClr val="0070C0"/>
              </a:solidFill>
              <a:latin typeface="+mn-lt"/>
            </a:endParaRPr>
          </a:p>
          <a:p>
            <a:pPr marL="514350" indent="-514350" algn="just">
              <a:buFont typeface="+mj-lt"/>
              <a:buAutoNum type="arabicPeriod"/>
            </a:pPr>
            <a:r>
              <a:rPr lang="en-GB" dirty="0" err="1">
                <a:solidFill>
                  <a:srgbClr val="0070C0"/>
                </a:solidFill>
                <a:latin typeface="+mn-lt"/>
              </a:rPr>
              <a:t>Độ</a:t>
            </a:r>
            <a:r>
              <a:rPr lang="en-GB" dirty="0">
                <a:solidFill>
                  <a:srgbClr val="0070C0"/>
                </a:solidFill>
                <a:latin typeface="+mn-lt"/>
              </a:rPr>
              <a:t> </a:t>
            </a:r>
            <a:r>
              <a:rPr lang="en-GB" dirty="0" err="1">
                <a:solidFill>
                  <a:srgbClr val="0070C0"/>
                </a:solidFill>
                <a:latin typeface="+mn-lt"/>
              </a:rPr>
              <a:t>nhạy</a:t>
            </a:r>
            <a:r>
              <a:rPr lang="en-GB" dirty="0">
                <a:solidFill>
                  <a:srgbClr val="0070C0"/>
                </a:solidFill>
                <a:latin typeface="+mn-lt"/>
              </a:rPr>
              <a:t>, </a:t>
            </a:r>
            <a:r>
              <a:rPr lang="en-GB" dirty="0" err="1">
                <a:solidFill>
                  <a:srgbClr val="0070C0"/>
                </a:solidFill>
                <a:latin typeface="+mn-lt"/>
              </a:rPr>
              <a:t>độ</a:t>
            </a:r>
            <a:r>
              <a:rPr lang="en-GB" dirty="0">
                <a:solidFill>
                  <a:srgbClr val="0070C0"/>
                </a:solidFill>
                <a:latin typeface="+mn-lt"/>
              </a:rPr>
              <a:t> </a:t>
            </a:r>
            <a:r>
              <a:rPr lang="en-GB" dirty="0" err="1">
                <a:solidFill>
                  <a:srgbClr val="0070C0"/>
                </a:solidFill>
                <a:latin typeface="+mn-lt"/>
              </a:rPr>
              <a:t>đặc</a:t>
            </a:r>
            <a:r>
              <a:rPr lang="en-GB" dirty="0">
                <a:solidFill>
                  <a:srgbClr val="0070C0"/>
                </a:solidFill>
                <a:latin typeface="+mn-lt"/>
              </a:rPr>
              <a:t> </a:t>
            </a:r>
            <a:r>
              <a:rPr lang="en-GB" dirty="0" err="1">
                <a:solidFill>
                  <a:srgbClr val="0070C0"/>
                </a:solidFill>
                <a:latin typeface="+mn-lt"/>
              </a:rPr>
              <a:t>hiệu</a:t>
            </a:r>
            <a:r>
              <a:rPr lang="en-GB" dirty="0">
                <a:solidFill>
                  <a:srgbClr val="0070C0"/>
                </a:solidFill>
                <a:latin typeface="+mn-lt"/>
              </a:rPr>
              <a:t> và </a:t>
            </a:r>
            <a:r>
              <a:rPr lang="en-GB" dirty="0" err="1">
                <a:solidFill>
                  <a:srgbClr val="0070C0"/>
                </a:solidFill>
                <a:latin typeface="+mn-lt"/>
              </a:rPr>
              <a:t>tính</a:t>
            </a:r>
            <a:r>
              <a:rPr lang="en-GB" dirty="0">
                <a:solidFill>
                  <a:srgbClr val="0070C0"/>
                </a:solidFill>
                <a:latin typeface="+mn-lt"/>
              </a:rPr>
              <a:t> </a:t>
            </a:r>
            <a:r>
              <a:rPr lang="en-GB" dirty="0" err="1">
                <a:solidFill>
                  <a:srgbClr val="0070C0"/>
                </a:solidFill>
                <a:latin typeface="+mn-lt"/>
              </a:rPr>
              <a:t>khả</a:t>
            </a:r>
            <a:r>
              <a:rPr lang="en-GB" dirty="0">
                <a:solidFill>
                  <a:srgbClr val="0070C0"/>
                </a:solidFill>
                <a:latin typeface="+mn-lt"/>
              </a:rPr>
              <a:t> </a:t>
            </a:r>
            <a:r>
              <a:rPr lang="en-GB" dirty="0" err="1">
                <a:solidFill>
                  <a:srgbClr val="0070C0"/>
                </a:solidFill>
                <a:latin typeface="+mn-lt"/>
              </a:rPr>
              <a:t>thi</a:t>
            </a:r>
            <a:r>
              <a:rPr lang="en-GB" dirty="0">
                <a:solidFill>
                  <a:srgbClr val="0070C0"/>
                </a:solidFill>
                <a:latin typeface="+mn-lt"/>
              </a:rPr>
              <a:t> </a:t>
            </a:r>
            <a:r>
              <a:rPr lang="en-GB" dirty="0" err="1">
                <a:solidFill>
                  <a:srgbClr val="0070C0"/>
                </a:solidFill>
                <a:latin typeface="+mn-lt"/>
              </a:rPr>
              <a:t>của</a:t>
            </a:r>
            <a:r>
              <a:rPr lang="en-GB" dirty="0">
                <a:solidFill>
                  <a:srgbClr val="0070C0"/>
                </a:solidFill>
                <a:latin typeface="+mn-lt"/>
              </a:rPr>
              <a:t> </a:t>
            </a:r>
            <a:r>
              <a:rPr lang="en-GB" dirty="0" err="1">
                <a:solidFill>
                  <a:srgbClr val="0070C0"/>
                </a:solidFill>
                <a:latin typeface="+mn-lt"/>
              </a:rPr>
              <a:t>nghiên</a:t>
            </a:r>
            <a:r>
              <a:rPr lang="en-GB" dirty="0">
                <a:solidFill>
                  <a:srgbClr val="0070C0"/>
                </a:solidFill>
                <a:latin typeface="+mn-lt"/>
              </a:rPr>
              <a:t> </a:t>
            </a:r>
            <a:r>
              <a:rPr lang="en-GB" dirty="0" err="1">
                <a:solidFill>
                  <a:srgbClr val="0070C0"/>
                </a:solidFill>
                <a:latin typeface="+mn-lt"/>
              </a:rPr>
              <a:t>cứu</a:t>
            </a:r>
            <a:endParaRPr lang="en-GB" dirty="0">
              <a:solidFill>
                <a:srgbClr val="0070C0"/>
              </a:solidFill>
              <a:latin typeface="+mn-lt"/>
            </a:endParaRPr>
          </a:p>
          <a:p>
            <a:pPr marL="514350" indent="-514350" algn="just">
              <a:buFont typeface="+mj-lt"/>
              <a:buAutoNum type="arabicPeriod"/>
            </a:pPr>
            <a:r>
              <a:rPr lang="en-GB" dirty="0" err="1">
                <a:solidFill>
                  <a:srgbClr val="0070C0"/>
                </a:solidFill>
                <a:latin typeface="+mn-lt"/>
              </a:rPr>
              <a:t>Các</a:t>
            </a:r>
            <a:r>
              <a:rPr lang="en-GB" dirty="0">
                <a:solidFill>
                  <a:srgbClr val="0070C0"/>
                </a:solidFill>
                <a:latin typeface="+mn-lt"/>
              </a:rPr>
              <a:t> </a:t>
            </a:r>
            <a:r>
              <a:rPr lang="en-GB" dirty="0" err="1">
                <a:solidFill>
                  <a:srgbClr val="0070C0"/>
                </a:solidFill>
                <a:latin typeface="+mn-lt"/>
              </a:rPr>
              <a:t>kết</a:t>
            </a:r>
            <a:r>
              <a:rPr lang="en-GB" dirty="0">
                <a:solidFill>
                  <a:srgbClr val="0070C0"/>
                </a:solidFill>
                <a:latin typeface="+mn-lt"/>
              </a:rPr>
              <a:t> </a:t>
            </a:r>
            <a:r>
              <a:rPr lang="en-GB" dirty="0" err="1">
                <a:solidFill>
                  <a:srgbClr val="0070C0"/>
                </a:solidFill>
                <a:latin typeface="+mn-lt"/>
              </a:rPr>
              <a:t>quả</a:t>
            </a:r>
            <a:r>
              <a:rPr lang="en-GB" dirty="0">
                <a:solidFill>
                  <a:srgbClr val="0070C0"/>
                </a:solidFill>
                <a:latin typeface="+mn-lt"/>
              </a:rPr>
              <a:t> </a:t>
            </a:r>
            <a:r>
              <a:rPr lang="en-GB" dirty="0" err="1">
                <a:solidFill>
                  <a:srgbClr val="0070C0"/>
                </a:solidFill>
                <a:latin typeface="+mn-lt"/>
              </a:rPr>
              <a:t>chính</a:t>
            </a:r>
            <a:r>
              <a:rPr lang="en-GB" dirty="0">
                <a:solidFill>
                  <a:srgbClr val="0070C0"/>
                </a:solidFill>
                <a:latin typeface="+mn-lt"/>
              </a:rPr>
              <a:t> </a:t>
            </a:r>
            <a:r>
              <a:rPr lang="en-GB" dirty="0" err="1">
                <a:solidFill>
                  <a:srgbClr val="0070C0"/>
                </a:solidFill>
                <a:latin typeface="+mn-lt"/>
              </a:rPr>
              <a:t>của</a:t>
            </a:r>
            <a:r>
              <a:rPr lang="en-GB" dirty="0">
                <a:solidFill>
                  <a:srgbClr val="0070C0"/>
                </a:solidFill>
                <a:latin typeface="+mn-lt"/>
              </a:rPr>
              <a:t> </a:t>
            </a:r>
            <a:r>
              <a:rPr lang="en-GB" dirty="0" err="1">
                <a:solidFill>
                  <a:srgbClr val="0070C0"/>
                </a:solidFill>
                <a:latin typeface="+mn-lt"/>
              </a:rPr>
              <a:t>đề</a:t>
            </a:r>
            <a:r>
              <a:rPr lang="en-GB" dirty="0">
                <a:solidFill>
                  <a:srgbClr val="0070C0"/>
                </a:solidFill>
                <a:latin typeface="+mn-lt"/>
              </a:rPr>
              <a:t> </a:t>
            </a:r>
            <a:r>
              <a:rPr lang="en-GB" dirty="0" err="1">
                <a:solidFill>
                  <a:srgbClr val="0070C0"/>
                </a:solidFill>
                <a:latin typeface="+mn-lt"/>
              </a:rPr>
              <a:t>tài</a:t>
            </a:r>
            <a:endParaRPr lang="en-GB" dirty="0">
              <a:solidFill>
                <a:srgbClr val="0070C0"/>
              </a:solidFill>
              <a:latin typeface="+mn-lt"/>
            </a:endParaRPr>
          </a:p>
          <a:p>
            <a:pPr marL="514350" indent="-514350" algn="just">
              <a:buFont typeface="+mj-lt"/>
              <a:buAutoNum type="arabicPeriod"/>
            </a:pPr>
            <a:r>
              <a:rPr lang="en-GB" dirty="0">
                <a:solidFill>
                  <a:srgbClr val="0070C0"/>
                </a:solidFill>
                <a:latin typeface="+mn-lt"/>
              </a:rPr>
              <a:t>Dự </a:t>
            </a:r>
            <a:r>
              <a:rPr lang="en-GB" dirty="0" err="1">
                <a:solidFill>
                  <a:srgbClr val="0070C0"/>
                </a:solidFill>
                <a:latin typeface="+mn-lt"/>
              </a:rPr>
              <a:t>toán</a:t>
            </a:r>
            <a:r>
              <a:rPr lang="en-GB" dirty="0">
                <a:solidFill>
                  <a:srgbClr val="0070C0"/>
                </a:solidFill>
                <a:latin typeface="+mn-lt"/>
              </a:rPr>
              <a:t> </a:t>
            </a:r>
            <a:r>
              <a:rPr lang="en-GB" dirty="0" err="1">
                <a:solidFill>
                  <a:srgbClr val="0070C0"/>
                </a:solidFill>
                <a:latin typeface="+mn-lt"/>
              </a:rPr>
              <a:t>kinh</a:t>
            </a:r>
            <a:r>
              <a:rPr lang="en-GB" dirty="0">
                <a:solidFill>
                  <a:srgbClr val="0070C0"/>
                </a:solidFill>
                <a:latin typeface="+mn-lt"/>
              </a:rPr>
              <a:t> </a:t>
            </a:r>
            <a:r>
              <a:rPr lang="en-GB" dirty="0" err="1">
                <a:solidFill>
                  <a:srgbClr val="0070C0"/>
                </a:solidFill>
                <a:latin typeface="+mn-lt"/>
              </a:rPr>
              <a:t>phí</a:t>
            </a:r>
            <a:r>
              <a:rPr lang="en-GB" dirty="0">
                <a:solidFill>
                  <a:srgbClr val="0070C0"/>
                </a:solidFill>
                <a:latin typeface="+mn-lt"/>
              </a:rPr>
              <a:t> </a:t>
            </a:r>
            <a:r>
              <a:rPr lang="en-GB" dirty="0" err="1">
                <a:solidFill>
                  <a:srgbClr val="0070C0"/>
                </a:solidFill>
                <a:latin typeface="+mn-lt"/>
              </a:rPr>
              <a:t>thực</a:t>
            </a:r>
            <a:r>
              <a:rPr lang="en-GB" dirty="0">
                <a:solidFill>
                  <a:srgbClr val="0070C0"/>
                </a:solidFill>
                <a:latin typeface="+mn-lt"/>
              </a:rPr>
              <a:t> </a:t>
            </a:r>
            <a:r>
              <a:rPr lang="en-GB" dirty="0" err="1">
                <a:solidFill>
                  <a:srgbClr val="0070C0"/>
                </a:solidFill>
                <a:latin typeface="+mn-lt"/>
              </a:rPr>
              <a:t>hiện</a:t>
            </a:r>
            <a:endParaRPr lang="en-GB" dirty="0">
              <a:solidFill>
                <a:srgbClr val="0070C0"/>
              </a:solidFill>
              <a:latin typeface="+mn-lt"/>
            </a:endParaRPr>
          </a:p>
          <a:p>
            <a:pPr marL="514350" indent="-514350" algn="just">
              <a:buFont typeface="+mj-lt"/>
              <a:buAutoNum type="arabicPeriod"/>
            </a:pPr>
            <a:r>
              <a:rPr lang="en-GB" dirty="0" err="1">
                <a:solidFill>
                  <a:srgbClr val="0070C0"/>
                </a:solidFill>
                <a:latin typeface="+mn-lt"/>
              </a:rPr>
              <a:t>Khả</a:t>
            </a:r>
            <a:r>
              <a:rPr lang="en-GB" dirty="0">
                <a:solidFill>
                  <a:srgbClr val="0070C0"/>
                </a:solidFill>
                <a:latin typeface="+mn-lt"/>
              </a:rPr>
              <a:t> </a:t>
            </a:r>
            <a:r>
              <a:rPr lang="en-GB" dirty="0" err="1">
                <a:solidFill>
                  <a:srgbClr val="0070C0"/>
                </a:solidFill>
                <a:latin typeface="+mn-lt"/>
              </a:rPr>
              <a:t>năng</a:t>
            </a:r>
            <a:r>
              <a:rPr lang="en-GB" dirty="0">
                <a:solidFill>
                  <a:srgbClr val="0070C0"/>
                </a:solidFill>
                <a:latin typeface="+mn-lt"/>
              </a:rPr>
              <a:t> </a:t>
            </a:r>
            <a:r>
              <a:rPr lang="en-GB" dirty="0" err="1">
                <a:solidFill>
                  <a:srgbClr val="0070C0"/>
                </a:solidFill>
                <a:latin typeface="+mn-lt"/>
              </a:rPr>
              <a:t>phát</a:t>
            </a:r>
            <a:r>
              <a:rPr lang="en-GB" dirty="0">
                <a:solidFill>
                  <a:srgbClr val="0070C0"/>
                </a:solidFill>
                <a:latin typeface="+mn-lt"/>
              </a:rPr>
              <a:t> </a:t>
            </a:r>
            <a:r>
              <a:rPr lang="en-GB" dirty="0" err="1">
                <a:solidFill>
                  <a:srgbClr val="0070C0"/>
                </a:solidFill>
                <a:latin typeface="+mn-lt"/>
              </a:rPr>
              <a:t>triển</a:t>
            </a:r>
            <a:r>
              <a:rPr lang="en-GB" dirty="0">
                <a:solidFill>
                  <a:srgbClr val="0070C0"/>
                </a:solidFill>
                <a:latin typeface="+mn-lt"/>
              </a:rPr>
              <a:t> và </a:t>
            </a:r>
            <a:r>
              <a:rPr lang="en-GB" dirty="0" err="1">
                <a:solidFill>
                  <a:srgbClr val="0070C0"/>
                </a:solidFill>
                <a:latin typeface="+mn-lt"/>
              </a:rPr>
              <a:t>chuyển</a:t>
            </a:r>
            <a:r>
              <a:rPr lang="en-GB" dirty="0">
                <a:solidFill>
                  <a:srgbClr val="0070C0"/>
                </a:solidFill>
                <a:latin typeface="+mn-lt"/>
              </a:rPr>
              <a:t> </a:t>
            </a:r>
            <a:r>
              <a:rPr lang="en-GB" dirty="0" err="1">
                <a:solidFill>
                  <a:srgbClr val="0070C0"/>
                </a:solidFill>
                <a:latin typeface="+mn-lt"/>
              </a:rPr>
              <a:t>giao</a:t>
            </a:r>
            <a:r>
              <a:rPr lang="en-GB" dirty="0">
                <a:solidFill>
                  <a:srgbClr val="0070C0"/>
                </a:solidFill>
                <a:latin typeface="+mn-lt"/>
              </a:rPr>
              <a:t> </a:t>
            </a:r>
            <a:r>
              <a:rPr lang="en-GB" dirty="0" err="1">
                <a:solidFill>
                  <a:srgbClr val="0070C0"/>
                </a:solidFill>
                <a:latin typeface="+mn-lt"/>
              </a:rPr>
              <a:t>công</a:t>
            </a:r>
            <a:r>
              <a:rPr lang="en-GB" dirty="0">
                <a:solidFill>
                  <a:srgbClr val="0070C0"/>
                </a:solidFill>
                <a:latin typeface="+mn-lt"/>
              </a:rPr>
              <a:t> </a:t>
            </a:r>
            <a:r>
              <a:rPr lang="en-GB" dirty="0" err="1">
                <a:solidFill>
                  <a:srgbClr val="0070C0"/>
                </a:solidFill>
                <a:latin typeface="+mn-lt"/>
              </a:rPr>
              <a:t>nghệ</a:t>
            </a:r>
            <a:endParaRPr lang="en-GB" dirty="0">
              <a:solidFill>
                <a:srgbClr val="0070C0"/>
              </a:solidFill>
              <a:latin typeface="+mn-lt"/>
            </a:endParaRPr>
          </a:p>
          <a:p>
            <a:pPr marL="514350" indent="-514350" algn="just">
              <a:buFont typeface="+mj-lt"/>
              <a:buAutoNum type="arabicPeriod"/>
            </a:pPr>
            <a:r>
              <a:rPr lang="en-GB" dirty="0" err="1">
                <a:solidFill>
                  <a:srgbClr val="0070C0"/>
                </a:solidFill>
                <a:latin typeface="+mn-lt"/>
              </a:rPr>
              <a:t>Tác</a:t>
            </a:r>
            <a:r>
              <a:rPr lang="en-GB" dirty="0">
                <a:solidFill>
                  <a:srgbClr val="0070C0"/>
                </a:solidFill>
                <a:latin typeface="+mn-lt"/>
              </a:rPr>
              <a:t> động và </a:t>
            </a:r>
            <a:r>
              <a:rPr lang="en-GB" dirty="0" err="1">
                <a:solidFill>
                  <a:srgbClr val="0070C0"/>
                </a:solidFill>
                <a:latin typeface="+mn-lt"/>
              </a:rPr>
              <a:t>lợi</a:t>
            </a:r>
            <a:r>
              <a:rPr lang="en-GB" dirty="0">
                <a:solidFill>
                  <a:srgbClr val="0070C0"/>
                </a:solidFill>
                <a:latin typeface="+mn-lt"/>
              </a:rPr>
              <a:t> </a:t>
            </a:r>
            <a:r>
              <a:rPr lang="en-GB" dirty="0" err="1">
                <a:solidFill>
                  <a:srgbClr val="0070C0"/>
                </a:solidFill>
                <a:latin typeface="+mn-lt"/>
              </a:rPr>
              <a:t>ích</a:t>
            </a:r>
            <a:r>
              <a:rPr lang="en-GB" dirty="0">
                <a:solidFill>
                  <a:srgbClr val="0070C0"/>
                </a:solidFill>
                <a:latin typeface="+mn-lt"/>
              </a:rPr>
              <a:t> mang </a:t>
            </a:r>
            <a:r>
              <a:rPr lang="en-GB" dirty="0" err="1">
                <a:solidFill>
                  <a:srgbClr val="0070C0"/>
                </a:solidFill>
                <a:latin typeface="+mn-lt"/>
              </a:rPr>
              <a:t>lại</a:t>
            </a:r>
            <a:r>
              <a:rPr lang="en-GB" dirty="0">
                <a:solidFill>
                  <a:srgbClr val="0070C0"/>
                </a:solidFill>
                <a:latin typeface="+mn-lt"/>
              </a:rPr>
              <a:t> </a:t>
            </a:r>
            <a:r>
              <a:rPr lang="en-GB" dirty="0" err="1">
                <a:solidFill>
                  <a:srgbClr val="0070C0"/>
                </a:solidFill>
                <a:latin typeface="+mn-lt"/>
              </a:rPr>
              <a:t>của</a:t>
            </a:r>
            <a:r>
              <a:rPr lang="en-GB" dirty="0">
                <a:solidFill>
                  <a:srgbClr val="0070C0"/>
                </a:solidFill>
                <a:latin typeface="+mn-lt"/>
              </a:rPr>
              <a:t> </a:t>
            </a:r>
            <a:r>
              <a:rPr lang="en-GB" dirty="0" err="1">
                <a:solidFill>
                  <a:srgbClr val="0070C0"/>
                </a:solidFill>
                <a:latin typeface="+mn-lt"/>
              </a:rPr>
              <a:t>kết</a:t>
            </a:r>
            <a:r>
              <a:rPr lang="en-GB" dirty="0">
                <a:solidFill>
                  <a:srgbClr val="0070C0"/>
                </a:solidFill>
                <a:latin typeface="+mn-lt"/>
              </a:rPr>
              <a:t> </a:t>
            </a:r>
            <a:r>
              <a:rPr lang="en-GB" dirty="0" err="1">
                <a:solidFill>
                  <a:srgbClr val="0070C0"/>
                </a:solidFill>
                <a:latin typeface="+mn-lt"/>
              </a:rPr>
              <a:t>quả</a:t>
            </a:r>
            <a:r>
              <a:rPr lang="en-GB" dirty="0">
                <a:solidFill>
                  <a:srgbClr val="0070C0"/>
                </a:solidFill>
                <a:latin typeface="+mn-lt"/>
              </a:rPr>
              <a:t> </a:t>
            </a:r>
            <a:r>
              <a:rPr lang="en-GB" dirty="0" err="1">
                <a:solidFill>
                  <a:srgbClr val="0070C0"/>
                </a:solidFill>
                <a:latin typeface="+mn-lt"/>
              </a:rPr>
              <a:t>nghiên</a:t>
            </a:r>
            <a:r>
              <a:rPr lang="en-GB" dirty="0">
                <a:solidFill>
                  <a:srgbClr val="0070C0"/>
                </a:solidFill>
                <a:latin typeface="+mn-lt"/>
              </a:rPr>
              <a:t> </a:t>
            </a:r>
            <a:r>
              <a:rPr lang="en-GB" dirty="0" err="1">
                <a:solidFill>
                  <a:srgbClr val="0070C0"/>
                </a:solidFill>
                <a:latin typeface="+mn-lt"/>
              </a:rPr>
              <a:t>cứu</a:t>
            </a:r>
            <a:endParaRPr lang="en-GB" dirty="0">
              <a:solidFill>
                <a:srgbClr val="0070C0"/>
              </a:solidFill>
              <a:latin typeface="+mn-lt"/>
            </a:endParaRPr>
          </a:p>
        </p:txBody>
      </p:sp>
    </p:spTree>
    <p:extLst>
      <p:ext uri="{BB962C8B-B14F-4D97-AF65-F5344CB8AC3E}">
        <p14:creationId xmlns:p14="http://schemas.microsoft.com/office/powerpoint/2010/main" val="18481457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EDAFA5-4D61-4A49-B1A4-EDDCE5A427F7}"/>
              </a:ext>
            </a:extLst>
          </p:cNvPr>
          <p:cNvSpPr>
            <a:spLocks noGrp="1"/>
          </p:cNvSpPr>
          <p:nvPr>
            <p:ph type="title"/>
          </p:nvPr>
        </p:nvSpPr>
        <p:spPr/>
        <p:txBody>
          <a:bodyPr/>
          <a:lstStyle/>
          <a:p>
            <a:r>
              <a:rPr lang="en-US" dirty="0"/>
              <a:t>Dự </a:t>
            </a:r>
            <a:r>
              <a:rPr lang="en-US" dirty="0" err="1"/>
              <a:t>toán</a:t>
            </a:r>
            <a:r>
              <a:rPr lang="en-US" dirty="0"/>
              <a:t> </a:t>
            </a:r>
            <a:r>
              <a:rPr lang="en-US" dirty="0" err="1"/>
              <a:t>kinh</a:t>
            </a:r>
            <a:r>
              <a:rPr lang="en-US" dirty="0"/>
              <a:t> </a:t>
            </a:r>
            <a:r>
              <a:rPr lang="en-US" dirty="0" err="1"/>
              <a:t>phí</a:t>
            </a:r>
            <a:r>
              <a:rPr lang="en-US" dirty="0"/>
              <a:t> </a:t>
            </a:r>
            <a:r>
              <a:rPr lang="en-US" dirty="0" err="1"/>
              <a:t>thực</a:t>
            </a:r>
            <a:r>
              <a:rPr lang="en-US" dirty="0"/>
              <a:t> </a:t>
            </a:r>
            <a:r>
              <a:rPr lang="en-US" dirty="0" err="1"/>
              <a:t>hiện</a:t>
            </a:r>
            <a:r>
              <a:rPr lang="en-US" dirty="0"/>
              <a:t> </a:t>
            </a:r>
            <a:r>
              <a:rPr lang="en-US" dirty="0" err="1"/>
              <a:t>đề</a:t>
            </a:r>
            <a:r>
              <a:rPr lang="en-US" dirty="0"/>
              <a:t> </a:t>
            </a:r>
            <a:r>
              <a:rPr lang="en-US" dirty="0" err="1"/>
              <a:t>tài</a:t>
            </a:r>
            <a:endParaRPr lang="en-US" dirty="0"/>
          </a:p>
        </p:txBody>
      </p:sp>
      <p:graphicFrame>
        <p:nvGraphicFramePr>
          <p:cNvPr id="5" name="Table 4">
            <a:extLst>
              <a:ext uri="{FF2B5EF4-FFF2-40B4-BE49-F238E27FC236}">
                <a16:creationId xmlns:a16="http://schemas.microsoft.com/office/drawing/2014/main" id="{AD814C15-A5CC-492E-AA7C-CFE9D8A265C5}"/>
              </a:ext>
            </a:extLst>
          </p:cNvPr>
          <p:cNvGraphicFramePr>
            <a:graphicFrameLocks noGrp="1"/>
          </p:cNvGraphicFramePr>
          <p:nvPr>
            <p:extLst>
              <p:ext uri="{D42A27DB-BD31-4B8C-83A1-F6EECF244321}">
                <p14:modId xmlns:p14="http://schemas.microsoft.com/office/powerpoint/2010/main" val="2924149008"/>
              </p:ext>
            </p:extLst>
          </p:nvPr>
        </p:nvGraphicFramePr>
        <p:xfrm>
          <a:off x="0" y="818944"/>
          <a:ext cx="12192000" cy="5983974"/>
        </p:xfrm>
        <a:graphic>
          <a:graphicData uri="http://schemas.openxmlformats.org/drawingml/2006/table">
            <a:tbl>
              <a:tblPr>
                <a:tableStyleId>{BDBED569-4797-4DF1-A0F4-6AAB3CD982D8}</a:tableStyleId>
              </a:tblPr>
              <a:tblGrid>
                <a:gridCol w="546100">
                  <a:extLst>
                    <a:ext uri="{9D8B030D-6E8A-4147-A177-3AD203B41FA5}">
                      <a16:colId xmlns:a16="http://schemas.microsoft.com/office/drawing/2014/main" val="61137568"/>
                    </a:ext>
                  </a:extLst>
                </a:gridCol>
                <a:gridCol w="2857500">
                  <a:extLst>
                    <a:ext uri="{9D8B030D-6E8A-4147-A177-3AD203B41FA5}">
                      <a16:colId xmlns:a16="http://schemas.microsoft.com/office/drawing/2014/main" val="571394423"/>
                    </a:ext>
                  </a:extLst>
                </a:gridCol>
                <a:gridCol w="1079500">
                  <a:extLst>
                    <a:ext uri="{9D8B030D-6E8A-4147-A177-3AD203B41FA5}">
                      <a16:colId xmlns:a16="http://schemas.microsoft.com/office/drawing/2014/main" val="1142680004"/>
                    </a:ext>
                  </a:extLst>
                </a:gridCol>
                <a:gridCol w="2133600">
                  <a:extLst>
                    <a:ext uri="{9D8B030D-6E8A-4147-A177-3AD203B41FA5}">
                      <a16:colId xmlns:a16="http://schemas.microsoft.com/office/drawing/2014/main" val="375147613"/>
                    </a:ext>
                  </a:extLst>
                </a:gridCol>
                <a:gridCol w="1927871">
                  <a:extLst>
                    <a:ext uri="{9D8B030D-6E8A-4147-A177-3AD203B41FA5}">
                      <a16:colId xmlns:a16="http://schemas.microsoft.com/office/drawing/2014/main" val="2092983103"/>
                    </a:ext>
                  </a:extLst>
                </a:gridCol>
                <a:gridCol w="1043929">
                  <a:extLst>
                    <a:ext uri="{9D8B030D-6E8A-4147-A177-3AD203B41FA5}">
                      <a16:colId xmlns:a16="http://schemas.microsoft.com/office/drawing/2014/main" val="42241693"/>
                    </a:ext>
                  </a:extLst>
                </a:gridCol>
                <a:gridCol w="1386975">
                  <a:extLst>
                    <a:ext uri="{9D8B030D-6E8A-4147-A177-3AD203B41FA5}">
                      <a16:colId xmlns:a16="http://schemas.microsoft.com/office/drawing/2014/main" val="3149505690"/>
                    </a:ext>
                  </a:extLst>
                </a:gridCol>
                <a:gridCol w="1216525">
                  <a:extLst>
                    <a:ext uri="{9D8B030D-6E8A-4147-A177-3AD203B41FA5}">
                      <a16:colId xmlns:a16="http://schemas.microsoft.com/office/drawing/2014/main" val="2561712387"/>
                    </a:ext>
                  </a:extLst>
                </a:gridCol>
              </a:tblGrid>
              <a:tr h="432749">
                <a:tc>
                  <a:txBody>
                    <a:bodyPr/>
                    <a:lstStyle/>
                    <a:p>
                      <a:pPr marL="0" marR="0" algn="ctr">
                        <a:spcBef>
                          <a:spcPts val="0"/>
                        </a:spcBef>
                        <a:spcAft>
                          <a:spcPts val="0"/>
                        </a:spcAft>
                      </a:pPr>
                      <a:r>
                        <a:rPr lang="en-US" sz="1800" b="1" dirty="0">
                          <a:solidFill>
                            <a:srgbClr val="0070C0"/>
                          </a:solidFill>
                          <a:effectLst/>
                        </a:rPr>
                        <a:t>STT</a:t>
                      </a:r>
                      <a:endParaRPr lang="en-US" sz="1800" b="1" dirty="0">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6004" marR="46004" marT="0" marB="0" anchor="ctr"/>
                </a:tc>
                <a:tc gridSpan="7">
                  <a:txBody>
                    <a:bodyPr/>
                    <a:lstStyle/>
                    <a:p>
                      <a:pPr marL="0" marR="0" algn="ctr">
                        <a:spcBef>
                          <a:spcPts val="0"/>
                        </a:spcBef>
                        <a:spcAft>
                          <a:spcPts val="0"/>
                        </a:spcAft>
                      </a:pPr>
                      <a:r>
                        <a:rPr lang="en-US" sz="1800" b="1" dirty="0" err="1">
                          <a:solidFill>
                            <a:srgbClr val="0070C0"/>
                          </a:solidFill>
                          <a:effectLst/>
                        </a:rPr>
                        <a:t>Kinh</a:t>
                      </a:r>
                      <a:r>
                        <a:rPr lang="en-US" sz="1800" b="1" dirty="0">
                          <a:solidFill>
                            <a:srgbClr val="0070C0"/>
                          </a:solidFill>
                          <a:effectLst/>
                        </a:rPr>
                        <a:t> </a:t>
                      </a:r>
                      <a:r>
                        <a:rPr lang="en-US" sz="1800" b="1" dirty="0" err="1">
                          <a:solidFill>
                            <a:srgbClr val="0070C0"/>
                          </a:solidFill>
                          <a:effectLst/>
                        </a:rPr>
                        <a:t>phí</a:t>
                      </a:r>
                      <a:r>
                        <a:rPr lang="en-US" sz="1800" b="1" dirty="0">
                          <a:solidFill>
                            <a:srgbClr val="0070C0"/>
                          </a:solidFill>
                          <a:effectLst/>
                        </a:rPr>
                        <a:t> </a:t>
                      </a:r>
                      <a:r>
                        <a:rPr lang="en-US" sz="1800" b="1" dirty="0" err="1">
                          <a:solidFill>
                            <a:srgbClr val="0070C0"/>
                          </a:solidFill>
                          <a:effectLst/>
                        </a:rPr>
                        <a:t>thực</a:t>
                      </a:r>
                      <a:r>
                        <a:rPr lang="en-US" sz="1800" b="1" dirty="0">
                          <a:solidFill>
                            <a:srgbClr val="0070C0"/>
                          </a:solidFill>
                          <a:effectLst/>
                        </a:rPr>
                        <a:t> </a:t>
                      </a:r>
                      <a:r>
                        <a:rPr lang="en-US" sz="1800" b="1" dirty="0" err="1">
                          <a:solidFill>
                            <a:srgbClr val="0070C0"/>
                          </a:solidFill>
                          <a:effectLst/>
                        </a:rPr>
                        <a:t>hiện</a:t>
                      </a:r>
                      <a:r>
                        <a:rPr lang="en-US" sz="1800" b="1" dirty="0">
                          <a:solidFill>
                            <a:srgbClr val="0070C0"/>
                          </a:solidFill>
                          <a:effectLst/>
                        </a:rPr>
                        <a:t> </a:t>
                      </a:r>
                      <a:r>
                        <a:rPr lang="en-US" sz="1800" b="1" dirty="0" err="1">
                          <a:solidFill>
                            <a:srgbClr val="0070C0"/>
                          </a:solidFill>
                          <a:effectLst/>
                        </a:rPr>
                        <a:t>đề</a:t>
                      </a:r>
                      <a:r>
                        <a:rPr lang="en-US" sz="1800" b="1" dirty="0">
                          <a:solidFill>
                            <a:srgbClr val="0070C0"/>
                          </a:solidFill>
                          <a:effectLst/>
                        </a:rPr>
                        <a:t> </a:t>
                      </a:r>
                      <a:r>
                        <a:rPr lang="en-US" sz="1800" b="1" dirty="0" err="1">
                          <a:solidFill>
                            <a:srgbClr val="0070C0"/>
                          </a:solidFill>
                          <a:effectLst/>
                        </a:rPr>
                        <a:t>tài</a:t>
                      </a:r>
                      <a:r>
                        <a:rPr lang="en-US" sz="1800" b="1" dirty="0">
                          <a:solidFill>
                            <a:srgbClr val="0070C0"/>
                          </a:solidFill>
                          <a:effectLst/>
                        </a:rPr>
                        <a:t> </a:t>
                      </a:r>
                      <a:r>
                        <a:rPr lang="en-US" sz="1800" b="1" dirty="0" err="1">
                          <a:solidFill>
                            <a:srgbClr val="0070C0"/>
                          </a:solidFill>
                          <a:effectLst/>
                        </a:rPr>
                        <a:t>phân</a:t>
                      </a:r>
                      <a:r>
                        <a:rPr lang="en-US" sz="1800" b="1" dirty="0">
                          <a:solidFill>
                            <a:srgbClr val="0070C0"/>
                          </a:solidFill>
                          <a:effectLst/>
                        </a:rPr>
                        <a:t> </a:t>
                      </a:r>
                      <a:r>
                        <a:rPr lang="en-US" sz="1800" b="1" dirty="0" err="1">
                          <a:solidFill>
                            <a:srgbClr val="0070C0"/>
                          </a:solidFill>
                          <a:effectLst/>
                        </a:rPr>
                        <a:t>theo</a:t>
                      </a:r>
                      <a:r>
                        <a:rPr lang="en-US" sz="1800" b="1" dirty="0">
                          <a:solidFill>
                            <a:srgbClr val="0070C0"/>
                          </a:solidFill>
                          <a:effectLst/>
                        </a:rPr>
                        <a:t> </a:t>
                      </a:r>
                      <a:r>
                        <a:rPr lang="en-US" sz="1800" b="1" dirty="0" err="1">
                          <a:solidFill>
                            <a:srgbClr val="0070C0"/>
                          </a:solidFill>
                          <a:effectLst/>
                        </a:rPr>
                        <a:t>các</a:t>
                      </a:r>
                      <a:r>
                        <a:rPr lang="en-US" sz="1800" b="1" dirty="0">
                          <a:solidFill>
                            <a:srgbClr val="0070C0"/>
                          </a:solidFill>
                          <a:effectLst/>
                        </a:rPr>
                        <a:t> </a:t>
                      </a:r>
                      <a:r>
                        <a:rPr lang="en-US" sz="1800" b="1" dirty="0" err="1">
                          <a:solidFill>
                            <a:srgbClr val="0070C0"/>
                          </a:solidFill>
                          <a:effectLst/>
                        </a:rPr>
                        <a:t>khoản</a:t>
                      </a:r>
                      <a:r>
                        <a:rPr lang="en-US" sz="1800" b="1" dirty="0">
                          <a:solidFill>
                            <a:srgbClr val="0070C0"/>
                          </a:solidFill>
                          <a:effectLst/>
                        </a:rPr>
                        <a:t> chi</a:t>
                      </a:r>
                      <a:endParaRPr lang="en-US" sz="1800" b="1" dirty="0">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6004" marR="46004" marT="0" marB="0" anchor="ct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471951809"/>
                  </a:ext>
                </a:extLst>
              </a:tr>
              <a:tr h="286347">
                <a:tc rowSpan="2">
                  <a:txBody>
                    <a:bodyPr/>
                    <a:lstStyle/>
                    <a:p>
                      <a:pPr marL="0" marR="0" algn="ctr">
                        <a:spcBef>
                          <a:spcPts val="0"/>
                        </a:spcBef>
                        <a:spcAft>
                          <a:spcPts val="0"/>
                        </a:spcAft>
                      </a:pPr>
                      <a:r>
                        <a:rPr lang="en-US" sz="1800" dirty="0">
                          <a:solidFill>
                            <a:srgbClr val="0070C0"/>
                          </a:solidFill>
                          <a:effectLst/>
                        </a:rPr>
                        <a:t> </a:t>
                      </a:r>
                      <a:endParaRPr lang="en-US" sz="1800" dirty="0">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6004" marR="46004" marT="0" marB="0" anchor="ctr"/>
                </a:tc>
                <a:tc rowSpan="2">
                  <a:txBody>
                    <a:bodyPr/>
                    <a:lstStyle/>
                    <a:p>
                      <a:pPr marL="0" marR="0" algn="ctr">
                        <a:spcBef>
                          <a:spcPts val="0"/>
                        </a:spcBef>
                        <a:spcAft>
                          <a:spcPts val="0"/>
                        </a:spcAft>
                      </a:pPr>
                      <a:r>
                        <a:rPr lang="en-US" sz="1800" dirty="0" err="1">
                          <a:solidFill>
                            <a:srgbClr val="0070C0"/>
                          </a:solidFill>
                          <a:effectLst/>
                        </a:rPr>
                        <a:t>Nguồn</a:t>
                      </a:r>
                      <a:r>
                        <a:rPr lang="en-US" sz="1800" dirty="0">
                          <a:solidFill>
                            <a:srgbClr val="0070C0"/>
                          </a:solidFill>
                          <a:effectLst/>
                        </a:rPr>
                        <a:t> </a:t>
                      </a:r>
                      <a:r>
                        <a:rPr lang="en-US" sz="1800" dirty="0" err="1">
                          <a:solidFill>
                            <a:srgbClr val="0070C0"/>
                          </a:solidFill>
                          <a:effectLst/>
                        </a:rPr>
                        <a:t>kinh</a:t>
                      </a:r>
                      <a:r>
                        <a:rPr lang="en-US" sz="1800" dirty="0">
                          <a:solidFill>
                            <a:srgbClr val="0070C0"/>
                          </a:solidFill>
                          <a:effectLst/>
                        </a:rPr>
                        <a:t> </a:t>
                      </a:r>
                      <a:r>
                        <a:rPr lang="en-US" sz="1800" dirty="0" err="1">
                          <a:solidFill>
                            <a:srgbClr val="0070C0"/>
                          </a:solidFill>
                          <a:effectLst/>
                        </a:rPr>
                        <a:t>phí</a:t>
                      </a:r>
                      <a:endParaRPr lang="en-US" sz="1800" dirty="0">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6004" marR="46004" marT="0" marB="0" anchor="ctr"/>
                </a:tc>
                <a:tc rowSpan="2">
                  <a:txBody>
                    <a:bodyPr/>
                    <a:lstStyle/>
                    <a:p>
                      <a:pPr marL="0" marR="0" algn="ctr">
                        <a:spcBef>
                          <a:spcPts val="0"/>
                        </a:spcBef>
                        <a:spcAft>
                          <a:spcPts val="0"/>
                        </a:spcAft>
                      </a:pPr>
                      <a:r>
                        <a:rPr lang="en-US" sz="1800" dirty="0" err="1">
                          <a:solidFill>
                            <a:srgbClr val="0070C0"/>
                          </a:solidFill>
                          <a:effectLst/>
                        </a:rPr>
                        <a:t>Tổng</a:t>
                      </a:r>
                      <a:r>
                        <a:rPr lang="en-US" sz="1800" dirty="0">
                          <a:solidFill>
                            <a:srgbClr val="0070C0"/>
                          </a:solidFill>
                          <a:effectLst/>
                        </a:rPr>
                        <a:t> </a:t>
                      </a:r>
                      <a:r>
                        <a:rPr lang="en-US" sz="1800" dirty="0" err="1">
                          <a:solidFill>
                            <a:srgbClr val="0070C0"/>
                          </a:solidFill>
                          <a:effectLst/>
                        </a:rPr>
                        <a:t>số</a:t>
                      </a:r>
                      <a:endParaRPr lang="en-US" sz="1800" dirty="0">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6004" marR="46004" marT="0" marB="0" anchor="ctr"/>
                </a:tc>
                <a:tc gridSpan="5">
                  <a:txBody>
                    <a:bodyPr/>
                    <a:lstStyle/>
                    <a:p>
                      <a:pPr marL="0" marR="0" algn="ctr">
                        <a:spcBef>
                          <a:spcPts val="0"/>
                        </a:spcBef>
                        <a:spcAft>
                          <a:spcPts val="0"/>
                        </a:spcAft>
                      </a:pPr>
                      <a:r>
                        <a:rPr lang="en-US" sz="1800" dirty="0" err="1">
                          <a:solidFill>
                            <a:srgbClr val="0070C0"/>
                          </a:solidFill>
                          <a:effectLst/>
                        </a:rPr>
                        <a:t>Trong</a:t>
                      </a:r>
                      <a:r>
                        <a:rPr lang="en-US" sz="1800" dirty="0">
                          <a:solidFill>
                            <a:srgbClr val="0070C0"/>
                          </a:solidFill>
                          <a:effectLst/>
                        </a:rPr>
                        <a:t> </a:t>
                      </a:r>
                      <a:r>
                        <a:rPr lang="en-US" sz="1800" dirty="0" err="1">
                          <a:solidFill>
                            <a:srgbClr val="0070C0"/>
                          </a:solidFill>
                          <a:effectLst/>
                        </a:rPr>
                        <a:t>đó</a:t>
                      </a:r>
                      <a:endParaRPr lang="en-US" sz="1800" dirty="0">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6004" marR="46004" marT="0" marB="0" anchor="ct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430777943"/>
                  </a:ext>
                </a:extLst>
              </a:tr>
              <a:tr h="825537">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marR="0" algn="ctr">
                        <a:spcBef>
                          <a:spcPts val="0"/>
                        </a:spcBef>
                        <a:spcAft>
                          <a:spcPts val="0"/>
                        </a:spcAft>
                      </a:pPr>
                      <a:r>
                        <a:rPr lang="en-US" sz="1800" dirty="0" err="1">
                          <a:solidFill>
                            <a:srgbClr val="0070C0"/>
                          </a:solidFill>
                          <a:effectLst/>
                        </a:rPr>
                        <a:t>Trả</a:t>
                      </a:r>
                      <a:r>
                        <a:rPr lang="en-US" sz="1800" dirty="0">
                          <a:solidFill>
                            <a:srgbClr val="0070C0"/>
                          </a:solidFill>
                          <a:effectLst/>
                        </a:rPr>
                        <a:t> </a:t>
                      </a:r>
                      <a:r>
                        <a:rPr lang="en-US" sz="1800" dirty="0" err="1">
                          <a:solidFill>
                            <a:srgbClr val="0070C0"/>
                          </a:solidFill>
                          <a:effectLst/>
                        </a:rPr>
                        <a:t>công</a:t>
                      </a:r>
                      <a:r>
                        <a:rPr lang="en-US" sz="1800" dirty="0">
                          <a:solidFill>
                            <a:srgbClr val="0070C0"/>
                          </a:solidFill>
                          <a:effectLst/>
                        </a:rPr>
                        <a:t> lao </a:t>
                      </a:r>
                      <a:r>
                        <a:rPr lang="en-US" sz="1800" dirty="0" err="1">
                          <a:solidFill>
                            <a:srgbClr val="0070C0"/>
                          </a:solidFill>
                          <a:effectLst/>
                        </a:rPr>
                        <a:t>động</a:t>
                      </a:r>
                      <a:r>
                        <a:rPr lang="en-US" sz="1800" dirty="0">
                          <a:solidFill>
                            <a:srgbClr val="0070C0"/>
                          </a:solidFill>
                          <a:effectLst/>
                        </a:rPr>
                        <a:t> </a:t>
                      </a:r>
                      <a:r>
                        <a:rPr lang="en-US" sz="1800" dirty="0" err="1">
                          <a:solidFill>
                            <a:srgbClr val="0070C0"/>
                          </a:solidFill>
                          <a:effectLst/>
                        </a:rPr>
                        <a:t>trực</a:t>
                      </a:r>
                      <a:r>
                        <a:rPr lang="en-US" sz="1800" dirty="0">
                          <a:solidFill>
                            <a:srgbClr val="0070C0"/>
                          </a:solidFill>
                          <a:effectLst/>
                        </a:rPr>
                        <a:t> </a:t>
                      </a:r>
                      <a:r>
                        <a:rPr lang="en-US" sz="1800" dirty="0" err="1">
                          <a:solidFill>
                            <a:srgbClr val="0070C0"/>
                          </a:solidFill>
                          <a:effectLst/>
                        </a:rPr>
                        <a:t>tiếp</a:t>
                      </a:r>
                      <a:r>
                        <a:rPr lang="en-US" sz="1800" dirty="0">
                          <a:solidFill>
                            <a:srgbClr val="0070C0"/>
                          </a:solidFill>
                          <a:effectLst/>
                        </a:rPr>
                        <a:t>+ </a:t>
                      </a:r>
                      <a:r>
                        <a:rPr lang="en-US" sz="1800" dirty="0" err="1">
                          <a:solidFill>
                            <a:srgbClr val="0070C0"/>
                          </a:solidFill>
                          <a:effectLst/>
                        </a:rPr>
                        <a:t>chuyên</a:t>
                      </a:r>
                      <a:r>
                        <a:rPr lang="en-US" sz="1800" dirty="0">
                          <a:solidFill>
                            <a:srgbClr val="0070C0"/>
                          </a:solidFill>
                          <a:effectLst/>
                        </a:rPr>
                        <a:t> </a:t>
                      </a:r>
                      <a:r>
                        <a:rPr lang="en-US" sz="1800" dirty="0" err="1">
                          <a:solidFill>
                            <a:srgbClr val="0070C0"/>
                          </a:solidFill>
                          <a:effectLst/>
                        </a:rPr>
                        <a:t>gia</a:t>
                      </a:r>
                      <a:r>
                        <a:rPr lang="en-US" sz="1800" dirty="0">
                          <a:solidFill>
                            <a:srgbClr val="0070C0"/>
                          </a:solidFill>
                          <a:effectLst/>
                        </a:rPr>
                        <a:t> </a:t>
                      </a:r>
                      <a:endParaRPr lang="en-US" sz="1800" dirty="0">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6004" marR="46004" marT="0" marB="0" anchor="ctr"/>
                </a:tc>
                <a:tc>
                  <a:txBody>
                    <a:bodyPr/>
                    <a:lstStyle/>
                    <a:p>
                      <a:pPr marL="0" marR="0" algn="ctr">
                        <a:spcBef>
                          <a:spcPts val="0"/>
                        </a:spcBef>
                        <a:spcAft>
                          <a:spcPts val="0"/>
                        </a:spcAft>
                      </a:pPr>
                      <a:r>
                        <a:rPr lang="en-US" sz="1800" dirty="0" err="1">
                          <a:solidFill>
                            <a:srgbClr val="0070C0"/>
                          </a:solidFill>
                          <a:effectLst/>
                        </a:rPr>
                        <a:t>Nguyên</a:t>
                      </a:r>
                      <a:r>
                        <a:rPr lang="en-US" sz="1800" dirty="0">
                          <a:solidFill>
                            <a:srgbClr val="0070C0"/>
                          </a:solidFill>
                          <a:effectLst/>
                        </a:rPr>
                        <a:t>, </a:t>
                      </a:r>
                      <a:r>
                        <a:rPr lang="en-US" sz="1800" dirty="0" err="1">
                          <a:solidFill>
                            <a:srgbClr val="0070C0"/>
                          </a:solidFill>
                          <a:effectLst/>
                        </a:rPr>
                        <a:t>vật</a:t>
                      </a:r>
                      <a:r>
                        <a:rPr lang="en-US" sz="1800" dirty="0">
                          <a:solidFill>
                            <a:srgbClr val="0070C0"/>
                          </a:solidFill>
                          <a:effectLst/>
                        </a:rPr>
                        <a:t> </a:t>
                      </a:r>
                      <a:r>
                        <a:rPr lang="en-US" sz="1800" dirty="0" err="1">
                          <a:solidFill>
                            <a:srgbClr val="0070C0"/>
                          </a:solidFill>
                          <a:effectLst/>
                        </a:rPr>
                        <a:t>liệu</a:t>
                      </a:r>
                      <a:r>
                        <a:rPr lang="en-US" sz="1800" dirty="0">
                          <a:solidFill>
                            <a:srgbClr val="0070C0"/>
                          </a:solidFill>
                          <a:effectLst/>
                        </a:rPr>
                        <a:t>, </a:t>
                      </a:r>
                      <a:r>
                        <a:rPr lang="en-US" sz="1800" dirty="0" err="1">
                          <a:solidFill>
                            <a:srgbClr val="0070C0"/>
                          </a:solidFill>
                          <a:effectLst/>
                        </a:rPr>
                        <a:t>năng</a:t>
                      </a:r>
                      <a:r>
                        <a:rPr lang="en-US" sz="1800" dirty="0">
                          <a:solidFill>
                            <a:srgbClr val="0070C0"/>
                          </a:solidFill>
                          <a:effectLst/>
                        </a:rPr>
                        <a:t> </a:t>
                      </a:r>
                      <a:r>
                        <a:rPr lang="en-US" sz="1800" dirty="0" err="1">
                          <a:solidFill>
                            <a:srgbClr val="0070C0"/>
                          </a:solidFill>
                          <a:effectLst/>
                        </a:rPr>
                        <a:t>lượng</a:t>
                      </a:r>
                      <a:endParaRPr lang="en-US" sz="1800" dirty="0">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6004" marR="46004" marT="0" marB="0" anchor="ctr"/>
                </a:tc>
                <a:tc>
                  <a:txBody>
                    <a:bodyPr/>
                    <a:lstStyle/>
                    <a:p>
                      <a:pPr marL="0" marR="0" algn="ctr">
                        <a:spcBef>
                          <a:spcPts val="0"/>
                        </a:spcBef>
                        <a:spcAft>
                          <a:spcPts val="0"/>
                        </a:spcAft>
                      </a:pPr>
                      <a:r>
                        <a:rPr lang="es-MX" sz="1800">
                          <a:solidFill>
                            <a:srgbClr val="0070C0"/>
                          </a:solidFill>
                          <a:effectLst/>
                        </a:rPr>
                        <a:t>Thiết bị, máy móc</a:t>
                      </a:r>
                      <a:endParaRPr lang="en-US" sz="1800">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6004" marR="46004" marT="0" marB="0" anchor="ctr"/>
                </a:tc>
                <a:tc>
                  <a:txBody>
                    <a:bodyPr/>
                    <a:lstStyle/>
                    <a:p>
                      <a:pPr marL="0" marR="0" algn="ctr">
                        <a:spcBef>
                          <a:spcPts val="0"/>
                        </a:spcBef>
                        <a:spcAft>
                          <a:spcPts val="0"/>
                        </a:spcAft>
                      </a:pPr>
                      <a:r>
                        <a:rPr lang="es-MX" sz="1800" dirty="0" err="1">
                          <a:solidFill>
                            <a:srgbClr val="0070C0"/>
                          </a:solidFill>
                          <a:effectLst/>
                        </a:rPr>
                        <a:t>Xây</a:t>
                      </a:r>
                      <a:r>
                        <a:rPr lang="es-MX" sz="1800" dirty="0">
                          <a:solidFill>
                            <a:srgbClr val="0070C0"/>
                          </a:solidFill>
                          <a:effectLst/>
                        </a:rPr>
                        <a:t> </a:t>
                      </a:r>
                      <a:r>
                        <a:rPr lang="es-MX" sz="1800" dirty="0" err="1">
                          <a:solidFill>
                            <a:srgbClr val="0070C0"/>
                          </a:solidFill>
                          <a:effectLst/>
                        </a:rPr>
                        <a:t>dựng</a:t>
                      </a:r>
                      <a:r>
                        <a:rPr lang="es-MX" sz="1800" dirty="0">
                          <a:solidFill>
                            <a:srgbClr val="0070C0"/>
                          </a:solidFill>
                          <a:effectLst/>
                        </a:rPr>
                        <a:t>, </a:t>
                      </a:r>
                      <a:r>
                        <a:rPr lang="es-MX" sz="1800" dirty="0" err="1">
                          <a:solidFill>
                            <a:srgbClr val="0070C0"/>
                          </a:solidFill>
                          <a:effectLst/>
                        </a:rPr>
                        <a:t>sửa</a:t>
                      </a:r>
                      <a:r>
                        <a:rPr lang="es-MX" sz="1800" dirty="0">
                          <a:solidFill>
                            <a:srgbClr val="0070C0"/>
                          </a:solidFill>
                          <a:effectLst/>
                        </a:rPr>
                        <a:t> </a:t>
                      </a:r>
                      <a:r>
                        <a:rPr lang="es-MX" sz="1800" dirty="0" err="1">
                          <a:solidFill>
                            <a:srgbClr val="0070C0"/>
                          </a:solidFill>
                          <a:effectLst/>
                        </a:rPr>
                        <a:t>chữa</a:t>
                      </a:r>
                      <a:r>
                        <a:rPr lang="es-MX" sz="1800" dirty="0">
                          <a:solidFill>
                            <a:srgbClr val="0070C0"/>
                          </a:solidFill>
                          <a:effectLst/>
                        </a:rPr>
                        <a:t> </a:t>
                      </a:r>
                      <a:r>
                        <a:rPr lang="es-MX" sz="1800" dirty="0" err="1">
                          <a:solidFill>
                            <a:srgbClr val="0070C0"/>
                          </a:solidFill>
                          <a:effectLst/>
                        </a:rPr>
                        <a:t>nhỏ</a:t>
                      </a:r>
                      <a:endParaRPr lang="en-US" sz="1800" dirty="0">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6004" marR="46004" marT="0" marB="0" anchor="ctr"/>
                </a:tc>
                <a:tc>
                  <a:txBody>
                    <a:bodyPr/>
                    <a:lstStyle/>
                    <a:p>
                      <a:pPr marL="0" marR="0" algn="ctr">
                        <a:spcBef>
                          <a:spcPts val="0"/>
                        </a:spcBef>
                        <a:spcAft>
                          <a:spcPts val="0"/>
                        </a:spcAft>
                      </a:pPr>
                      <a:r>
                        <a:rPr lang="en-US" sz="1800" dirty="0">
                          <a:solidFill>
                            <a:srgbClr val="0070C0"/>
                          </a:solidFill>
                          <a:effectLst/>
                        </a:rPr>
                        <a:t>Chi </a:t>
                      </a:r>
                      <a:r>
                        <a:rPr lang="en-US" sz="1800" dirty="0" err="1">
                          <a:solidFill>
                            <a:srgbClr val="0070C0"/>
                          </a:solidFill>
                          <a:effectLst/>
                        </a:rPr>
                        <a:t>khác</a:t>
                      </a:r>
                      <a:endParaRPr lang="en-US" sz="1800" dirty="0">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6004" marR="46004" marT="0" marB="0" anchor="ctr"/>
                </a:tc>
                <a:extLst>
                  <a:ext uri="{0D108BD9-81ED-4DB2-BD59-A6C34878D82A}">
                    <a16:rowId xmlns:a16="http://schemas.microsoft.com/office/drawing/2014/main" val="799249372"/>
                  </a:ext>
                </a:extLst>
              </a:tr>
              <a:tr h="286347">
                <a:tc>
                  <a:txBody>
                    <a:bodyPr/>
                    <a:lstStyle/>
                    <a:p>
                      <a:pPr marL="0" marR="0" algn="ctr">
                        <a:spcBef>
                          <a:spcPts val="0"/>
                        </a:spcBef>
                        <a:spcAft>
                          <a:spcPts val="0"/>
                        </a:spcAft>
                      </a:pPr>
                      <a:r>
                        <a:rPr lang="en-US" sz="1800">
                          <a:solidFill>
                            <a:srgbClr val="0070C0"/>
                          </a:solidFill>
                          <a:effectLst/>
                        </a:rPr>
                        <a:t>1</a:t>
                      </a:r>
                      <a:endParaRPr lang="en-US" sz="1800">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6004" marR="46004" marT="0" marB="0"/>
                </a:tc>
                <a:tc>
                  <a:txBody>
                    <a:bodyPr/>
                    <a:lstStyle/>
                    <a:p>
                      <a:pPr marL="0" marR="0" algn="ctr">
                        <a:spcBef>
                          <a:spcPts val="0"/>
                        </a:spcBef>
                        <a:spcAft>
                          <a:spcPts val="0"/>
                        </a:spcAft>
                      </a:pPr>
                      <a:r>
                        <a:rPr lang="en-US" sz="1800">
                          <a:solidFill>
                            <a:srgbClr val="0070C0"/>
                          </a:solidFill>
                          <a:effectLst/>
                        </a:rPr>
                        <a:t>2</a:t>
                      </a:r>
                      <a:endParaRPr lang="en-US" sz="1800">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6004" marR="46004" marT="0" marB="0"/>
                </a:tc>
                <a:tc>
                  <a:txBody>
                    <a:bodyPr/>
                    <a:lstStyle/>
                    <a:p>
                      <a:pPr marL="0" marR="0" algn="ctr">
                        <a:spcBef>
                          <a:spcPts val="0"/>
                        </a:spcBef>
                        <a:spcAft>
                          <a:spcPts val="0"/>
                        </a:spcAft>
                      </a:pPr>
                      <a:r>
                        <a:rPr lang="en-US" sz="1800" dirty="0">
                          <a:solidFill>
                            <a:srgbClr val="0070C0"/>
                          </a:solidFill>
                          <a:effectLst/>
                        </a:rPr>
                        <a:t>3</a:t>
                      </a:r>
                      <a:endParaRPr lang="en-US" sz="1800" dirty="0">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6004" marR="46004" marT="0" marB="0"/>
                </a:tc>
                <a:tc>
                  <a:txBody>
                    <a:bodyPr/>
                    <a:lstStyle/>
                    <a:p>
                      <a:pPr marL="0" marR="0" algn="ctr">
                        <a:spcBef>
                          <a:spcPts val="0"/>
                        </a:spcBef>
                        <a:spcAft>
                          <a:spcPts val="0"/>
                        </a:spcAft>
                      </a:pPr>
                      <a:r>
                        <a:rPr lang="en-US" sz="1800" dirty="0">
                          <a:solidFill>
                            <a:srgbClr val="0070C0"/>
                          </a:solidFill>
                          <a:effectLst/>
                        </a:rPr>
                        <a:t>4</a:t>
                      </a:r>
                      <a:endParaRPr lang="en-US" sz="1800" dirty="0">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6004" marR="46004" marT="0" marB="0"/>
                </a:tc>
                <a:tc>
                  <a:txBody>
                    <a:bodyPr/>
                    <a:lstStyle/>
                    <a:p>
                      <a:pPr marL="0" marR="0" algn="ctr">
                        <a:spcBef>
                          <a:spcPts val="0"/>
                        </a:spcBef>
                        <a:spcAft>
                          <a:spcPts val="0"/>
                        </a:spcAft>
                      </a:pPr>
                      <a:r>
                        <a:rPr lang="en-US" sz="1800" dirty="0">
                          <a:solidFill>
                            <a:srgbClr val="0070C0"/>
                          </a:solidFill>
                          <a:effectLst/>
                        </a:rPr>
                        <a:t>5</a:t>
                      </a:r>
                      <a:endParaRPr lang="en-US" sz="1800" dirty="0">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6004" marR="46004" marT="0" marB="0"/>
                </a:tc>
                <a:tc>
                  <a:txBody>
                    <a:bodyPr/>
                    <a:lstStyle/>
                    <a:p>
                      <a:pPr marL="0" marR="0" algn="ctr">
                        <a:spcBef>
                          <a:spcPts val="0"/>
                        </a:spcBef>
                        <a:spcAft>
                          <a:spcPts val="0"/>
                        </a:spcAft>
                      </a:pPr>
                      <a:r>
                        <a:rPr lang="en-US" sz="1800" dirty="0">
                          <a:solidFill>
                            <a:srgbClr val="0070C0"/>
                          </a:solidFill>
                          <a:effectLst/>
                        </a:rPr>
                        <a:t>6</a:t>
                      </a:r>
                      <a:endParaRPr lang="en-US" sz="1800" dirty="0">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6004" marR="46004" marT="0" marB="0"/>
                </a:tc>
                <a:tc>
                  <a:txBody>
                    <a:bodyPr/>
                    <a:lstStyle/>
                    <a:p>
                      <a:pPr marL="0" marR="0" algn="ctr">
                        <a:spcBef>
                          <a:spcPts val="0"/>
                        </a:spcBef>
                        <a:spcAft>
                          <a:spcPts val="0"/>
                        </a:spcAft>
                      </a:pPr>
                      <a:r>
                        <a:rPr lang="en-US" sz="1800">
                          <a:solidFill>
                            <a:srgbClr val="0070C0"/>
                          </a:solidFill>
                          <a:effectLst/>
                        </a:rPr>
                        <a:t>7</a:t>
                      </a:r>
                      <a:endParaRPr lang="en-US" sz="1800">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6004" marR="46004" marT="0" marB="0"/>
                </a:tc>
                <a:tc>
                  <a:txBody>
                    <a:bodyPr/>
                    <a:lstStyle/>
                    <a:p>
                      <a:pPr marL="0" marR="0" algn="ctr">
                        <a:spcBef>
                          <a:spcPts val="0"/>
                        </a:spcBef>
                        <a:spcAft>
                          <a:spcPts val="0"/>
                        </a:spcAft>
                      </a:pPr>
                      <a:r>
                        <a:rPr lang="en-US" sz="1800">
                          <a:solidFill>
                            <a:srgbClr val="0070C0"/>
                          </a:solidFill>
                          <a:effectLst/>
                        </a:rPr>
                        <a:t>8</a:t>
                      </a:r>
                      <a:endParaRPr lang="en-US" sz="1800">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6004" marR="46004" marT="0" marB="0"/>
                </a:tc>
                <a:extLst>
                  <a:ext uri="{0D108BD9-81ED-4DB2-BD59-A6C34878D82A}">
                    <a16:rowId xmlns:a16="http://schemas.microsoft.com/office/drawing/2014/main" val="1493454040"/>
                  </a:ext>
                </a:extLst>
              </a:tr>
              <a:tr h="335132">
                <a:tc>
                  <a:txBody>
                    <a:bodyPr/>
                    <a:lstStyle/>
                    <a:p>
                      <a:pPr marL="0" marR="0" algn="ctr">
                        <a:lnSpc>
                          <a:spcPct val="130000"/>
                        </a:lnSpc>
                        <a:spcBef>
                          <a:spcPts val="0"/>
                        </a:spcBef>
                        <a:spcAft>
                          <a:spcPts val="0"/>
                        </a:spcAft>
                      </a:pPr>
                      <a:r>
                        <a:rPr lang="en-US" sz="1800">
                          <a:solidFill>
                            <a:srgbClr val="0070C0"/>
                          </a:solidFill>
                          <a:effectLst/>
                        </a:rPr>
                        <a:t> </a:t>
                      </a:r>
                      <a:endParaRPr lang="en-US" sz="1800">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6004" marR="46004" marT="0" marB="0"/>
                </a:tc>
                <a:tc>
                  <a:txBody>
                    <a:bodyPr/>
                    <a:lstStyle/>
                    <a:p>
                      <a:pPr marL="0" marR="0">
                        <a:lnSpc>
                          <a:spcPct val="130000"/>
                        </a:lnSpc>
                        <a:spcBef>
                          <a:spcPts val="0"/>
                        </a:spcBef>
                        <a:spcAft>
                          <a:spcPts val="0"/>
                        </a:spcAft>
                      </a:pPr>
                      <a:r>
                        <a:rPr lang="en-US" sz="1800" b="1" dirty="0" err="1">
                          <a:solidFill>
                            <a:srgbClr val="0070C0"/>
                          </a:solidFill>
                          <a:effectLst/>
                        </a:rPr>
                        <a:t>Tổng</a:t>
                      </a:r>
                      <a:r>
                        <a:rPr lang="en-US" sz="1800" b="1" dirty="0">
                          <a:solidFill>
                            <a:srgbClr val="0070C0"/>
                          </a:solidFill>
                          <a:effectLst/>
                        </a:rPr>
                        <a:t> </a:t>
                      </a:r>
                      <a:r>
                        <a:rPr lang="en-US" sz="1800" b="1" dirty="0" err="1">
                          <a:solidFill>
                            <a:srgbClr val="0070C0"/>
                          </a:solidFill>
                          <a:effectLst/>
                        </a:rPr>
                        <a:t>kinh</a:t>
                      </a:r>
                      <a:r>
                        <a:rPr lang="en-US" sz="1800" b="1" dirty="0">
                          <a:solidFill>
                            <a:srgbClr val="0070C0"/>
                          </a:solidFill>
                          <a:effectLst/>
                        </a:rPr>
                        <a:t> </a:t>
                      </a:r>
                      <a:r>
                        <a:rPr lang="en-US" sz="1800" b="1" dirty="0" err="1">
                          <a:solidFill>
                            <a:srgbClr val="0070C0"/>
                          </a:solidFill>
                          <a:effectLst/>
                        </a:rPr>
                        <a:t>phí</a:t>
                      </a:r>
                      <a:endParaRPr lang="en-US" sz="1800" b="1" dirty="0">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6004" marR="46004" marT="0" marB="0"/>
                </a:tc>
                <a:tc>
                  <a:txBody>
                    <a:bodyPr/>
                    <a:lstStyle/>
                    <a:p>
                      <a:pPr marL="0" marR="0" algn="ctr">
                        <a:lnSpc>
                          <a:spcPct val="130000"/>
                        </a:lnSpc>
                        <a:spcBef>
                          <a:spcPts val="0"/>
                        </a:spcBef>
                        <a:spcAft>
                          <a:spcPts val="0"/>
                        </a:spcAft>
                      </a:pPr>
                      <a:r>
                        <a:rPr lang="en-US" sz="1800" b="1" dirty="0">
                          <a:solidFill>
                            <a:srgbClr val="0070C0"/>
                          </a:solidFill>
                          <a:effectLst/>
                        </a:rPr>
                        <a:t>9,776.49</a:t>
                      </a:r>
                      <a:endParaRPr lang="en-US" sz="1800" b="1" dirty="0">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6004" marR="46004" marT="0" marB="0"/>
                </a:tc>
                <a:tc>
                  <a:txBody>
                    <a:bodyPr/>
                    <a:lstStyle/>
                    <a:p>
                      <a:pPr marL="0" marR="0" algn="ctr">
                        <a:lnSpc>
                          <a:spcPct val="130000"/>
                        </a:lnSpc>
                        <a:spcBef>
                          <a:spcPts val="0"/>
                        </a:spcBef>
                        <a:spcAft>
                          <a:spcPts val="0"/>
                        </a:spcAft>
                      </a:pPr>
                      <a:r>
                        <a:rPr lang="en-US" sz="1800" b="1" dirty="0">
                          <a:solidFill>
                            <a:srgbClr val="0070C0"/>
                          </a:solidFill>
                          <a:effectLst/>
                        </a:rPr>
                        <a:t>6,172.08</a:t>
                      </a:r>
                      <a:endParaRPr lang="en-US" sz="1800" b="1" dirty="0">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6004" marR="46004" marT="0" marB="0"/>
                </a:tc>
                <a:tc>
                  <a:txBody>
                    <a:bodyPr/>
                    <a:lstStyle/>
                    <a:p>
                      <a:pPr marL="0" marR="0" algn="ctr">
                        <a:lnSpc>
                          <a:spcPct val="130000"/>
                        </a:lnSpc>
                        <a:spcBef>
                          <a:spcPts val="0"/>
                        </a:spcBef>
                        <a:spcAft>
                          <a:spcPts val="0"/>
                        </a:spcAft>
                      </a:pPr>
                      <a:r>
                        <a:rPr lang="en-US" sz="1800" b="1" dirty="0">
                          <a:solidFill>
                            <a:srgbClr val="0070C0"/>
                          </a:solidFill>
                          <a:effectLst/>
                        </a:rPr>
                        <a:t>1,432.65</a:t>
                      </a:r>
                      <a:endParaRPr lang="en-US" sz="1800" b="1" dirty="0">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6004" marR="46004" marT="0" marB="0"/>
                </a:tc>
                <a:tc>
                  <a:txBody>
                    <a:bodyPr/>
                    <a:lstStyle/>
                    <a:p>
                      <a:pPr marL="0" marR="0" algn="ctr">
                        <a:lnSpc>
                          <a:spcPct val="130000"/>
                        </a:lnSpc>
                        <a:spcBef>
                          <a:spcPts val="0"/>
                        </a:spcBef>
                        <a:spcAft>
                          <a:spcPts val="0"/>
                        </a:spcAft>
                      </a:pPr>
                      <a:r>
                        <a:rPr lang="en-US" sz="1800" b="1" dirty="0">
                          <a:solidFill>
                            <a:srgbClr val="0070C0"/>
                          </a:solidFill>
                          <a:effectLst/>
                        </a:rPr>
                        <a:t>630</a:t>
                      </a:r>
                      <a:endParaRPr lang="en-US" sz="1800" b="1" dirty="0">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6004" marR="46004" marT="0" marB="0"/>
                </a:tc>
                <a:tc>
                  <a:txBody>
                    <a:bodyPr/>
                    <a:lstStyle/>
                    <a:p>
                      <a:pPr marL="0" marR="0" algn="ctr">
                        <a:lnSpc>
                          <a:spcPct val="130000"/>
                        </a:lnSpc>
                        <a:spcBef>
                          <a:spcPts val="0"/>
                        </a:spcBef>
                        <a:spcAft>
                          <a:spcPts val="0"/>
                        </a:spcAft>
                      </a:pPr>
                      <a:r>
                        <a:rPr lang="en-US" sz="1800" b="1" dirty="0">
                          <a:solidFill>
                            <a:srgbClr val="0070C0"/>
                          </a:solidFill>
                          <a:effectLst/>
                        </a:rPr>
                        <a:t>0</a:t>
                      </a:r>
                      <a:endParaRPr lang="en-US" sz="1800" b="1" dirty="0">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6004" marR="46004" marT="0" marB="0"/>
                </a:tc>
                <a:tc>
                  <a:txBody>
                    <a:bodyPr/>
                    <a:lstStyle/>
                    <a:p>
                      <a:pPr marL="0" marR="0" algn="ctr">
                        <a:lnSpc>
                          <a:spcPct val="130000"/>
                        </a:lnSpc>
                        <a:spcBef>
                          <a:spcPts val="0"/>
                        </a:spcBef>
                        <a:spcAft>
                          <a:spcPts val="0"/>
                        </a:spcAft>
                      </a:pPr>
                      <a:r>
                        <a:rPr lang="en-US" sz="1800" b="1" dirty="0">
                          <a:solidFill>
                            <a:srgbClr val="0070C0"/>
                          </a:solidFill>
                          <a:effectLst/>
                        </a:rPr>
                        <a:t>1,541.76</a:t>
                      </a:r>
                      <a:endParaRPr lang="en-US" sz="1800" b="1" dirty="0">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6004" marR="46004" marT="0" marB="0"/>
                </a:tc>
                <a:extLst>
                  <a:ext uri="{0D108BD9-81ED-4DB2-BD59-A6C34878D82A}">
                    <a16:rowId xmlns:a16="http://schemas.microsoft.com/office/drawing/2014/main" val="1642048498"/>
                  </a:ext>
                </a:extLst>
              </a:tr>
              <a:tr h="335132">
                <a:tc>
                  <a:txBody>
                    <a:bodyPr/>
                    <a:lstStyle/>
                    <a:p>
                      <a:pPr marL="0" marR="0" algn="ctr">
                        <a:lnSpc>
                          <a:spcPct val="130000"/>
                        </a:lnSpc>
                        <a:spcBef>
                          <a:spcPts val="0"/>
                        </a:spcBef>
                        <a:spcAft>
                          <a:spcPts val="0"/>
                        </a:spcAft>
                      </a:pPr>
                      <a:r>
                        <a:rPr lang="en-US" sz="1800">
                          <a:solidFill>
                            <a:srgbClr val="0070C0"/>
                          </a:solidFill>
                          <a:effectLst/>
                        </a:rPr>
                        <a:t> </a:t>
                      </a:r>
                      <a:endParaRPr lang="en-US" sz="1800">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6004" marR="46004" marT="0" marB="0"/>
                </a:tc>
                <a:tc>
                  <a:txBody>
                    <a:bodyPr/>
                    <a:lstStyle/>
                    <a:p>
                      <a:pPr marL="0" marR="0">
                        <a:lnSpc>
                          <a:spcPct val="130000"/>
                        </a:lnSpc>
                        <a:spcBef>
                          <a:spcPts val="0"/>
                        </a:spcBef>
                        <a:spcAft>
                          <a:spcPts val="0"/>
                        </a:spcAft>
                      </a:pPr>
                      <a:r>
                        <a:rPr lang="en-US" sz="1800">
                          <a:solidFill>
                            <a:srgbClr val="0070C0"/>
                          </a:solidFill>
                          <a:effectLst/>
                        </a:rPr>
                        <a:t>Trong đó:</a:t>
                      </a:r>
                      <a:endParaRPr lang="en-US" sz="1800">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6004" marR="46004" marT="0" marB="0"/>
                </a:tc>
                <a:tc>
                  <a:txBody>
                    <a:bodyPr/>
                    <a:lstStyle/>
                    <a:p>
                      <a:pPr marL="0" marR="0" algn="ctr">
                        <a:lnSpc>
                          <a:spcPct val="130000"/>
                        </a:lnSpc>
                        <a:spcBef>
                          <a:spcPts val="0"/>
                        </a:spcBef>
                        <a:spcAft>
                          <a:spcPts val="0"/>
                        </a:spcAft>
                      </a:pPr>
                      <a:r>
                        <a:rPr lang="en-US" sz="1800">
                          <a:solidFill>
                            <a:srgbClr val="0070C0"/>
                          </a:solidFill>
                          <a:effectLst/>
                        </a:rPr>
                        <a:t> </a:t>
                      </a:r>
                      <a:endParaRPr lang="en-US" sz="1800">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6004" marR="46004" marT="0" marB="0"/>
                </a:tc>
                <a:tc>
                  <a:txBody>
                    <a:bodyPr/>
                    <a:lstStyle/>
                    <a:p>
                      <a:pPr marL="0" marR="0">
                        <a:lnSpc>
                          <a:spcPct val="130000"/>
                        </a:lnSpc>
                        <a:spcBef>
                          <a:spcPts val="0"/>
                        </a:spcBef>
                        <a:spcAft>
                          <a:spcPts val="0"/>
                        </a:spcAft>
                      </a:pPr>
                      <a:r>
                        <a:rPr lang="en-US" sz="1800" dirty="0">
                          <a:solidFill>
                            <a:srgbClr val="0070C0"/>
                          </a:solidFill>
                          <a:effectLst/>
                        </a:rPr>
                        <a:t> </a:t>
                      </a:r>
                      <a:endParaRPr lang="en-US" sz="1800" dirty="0">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6004" marR="46004" marT="0" marB="0"/>
                </a:tc>
                <a:tc>
                  <a:txBody>
                    <a:bodyPr/>
                    <a:lstStyle/>
                    <a:p>
                      <a:pPr marL="0" marR="0" algn="ctr">
                        <a:lnSpc>
                          <a:spcPct val="130000"/>
                        </a:lnSpc>
                        <a:spcBef>
                          <a:spcPts val="0"/>
                        </a:spcBef>
                        <a:spcAft>
                          <a:spcPts val="0"/>
                        </a:spcAft>
                      </a:pPr>
                      <a:r>
                        <a:rPr lang="en-US" sz="1800">
                          <a:solidFill>
                            <a:srgbClr val="0070C0"/>
                          </a:solidFill>
                          <a:effectLst/>
                        </a:rPr>
                        <a:t> </a:t>
                      </a:r>
                      <a:endParaRPr lang="en-US" sz="1800">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6004" marR="46004" marT="0" marB="0"/>
                </a:tc>
                <a:tc>
                  <a:txBody>
                    <a:bodyPr/>
                    <a:lstStyle/>
                    <a:p>
                      <a:pPr marL="0" marR="0" algn="ctr">
                        <a:lnSpc>
                          <a:spcPct val="130000"/>
                        </a:lnSpc>
                        <a:spcBef>
                          <a:spcPts val="0"/>
                        </a:spcBef>
                        <a:spcAft>
                          <a:spcPts val="0"/>
                        </a:spcAft>
                      </a:pPr>
                      <a:r>
                        <a:rPr lang="en-US" sz="1800" dirty="0">
                          <a:solidFill>
                            <a:srgbClr val="0070C0"/>
                          </a:solidFill>
                          <a:effectLst/>
                        </a:rPr>
                        <a:t> </a:t>
                      </a:r>
                      <a:endParaRPr lang="en-US" sz="1800" dirty="0">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6004" marR="46004" marT="0" marB="0"/>
                </a:tc>
                <a:tc>
                  <a:txBody>
                    <a:bodyPr/>
                    <a:lstStyle/>
                    <a:p>
                      <a:pPr marL="0" marR="0" algn="ctr">
                        <a:lnSpc>
                          <a:spcPct val="130000"/>
                        </a:lnSpc>
                        <a:spcBef>
                          <a:spcPts val="0"/>
                        </a:spcBef>
                        <a:spcAft>
                          <a:spcPts val="0"/>
                        </a:spcAft>
                      </a:pPr>
                      <a:r>
                        <a:rPr lang="en-US" sz="1800">
                          <a:solidFill>
                            <a:srgbClr val="0070C0"/>
                          </a:solidFill>
                          <a:effectLst/>
                        </a:rPr>
                        <a:t> </a:t>
                      </a:r>
                      <a:endParaRPr lang="en-US" sz="1800">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6004" marR="46004" marT="0" marB="0"/>
                </a:tc>
                <a:tc>
                  <a:txBody>
                    <a:bodyPr/>
                    <a:lstStyle/>
                    <a:p>
                      <a:pPr marL="0" marR="0" algn="ctr">
                        <a:lnSpc>
                          <a:spcPct val="130000"/>
                        </a:lnSpc>
                        <a:spcBef>
                          <a:spcPts val="0"/>
                        </a:spcBef>
                        <a:spcAft>
                          <a:spcPts val="0"/>
                        </a:spcAft>
                      </a:pPr>
                      <a:r>
                        <a:rPr lang="en-US" sz="1800">
                          <a:solidFill>
                            <a:srgbClr val="0070C0"/>
                          </a:solidFill>
                          <a:effectLst/>
                        </a:rPr>
                        <a:t> </a:t>
                      </a:r>
                      <a:endParaRPr lang="en-US" sz="1800">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6004" marR="46004" marT="0" marB="0"/>
                </a:tc>
                <a:extLst>
                  <a:ext uri="{0D108BD9-81ED-4DB2-BD59-A6C34878D82A}">
                    <a16:rowId xmlns:a16="http://schemas.microsoft.com/office/drawing/2014/main" val="1859273349"/>
                  </a:ext>
                </a:extLst>
              </a:tr>
              <a:tr h="3482730">
                <a:tc>
                  <a:txBody>
                    <a:bodyPr/>
                    <a:lstStyle/>
                    <a:p>
                      <a:pPr marL="0" marR="0" algn="ctr">
                        <a:lnSpc>
                          <a:spcPct val="130000"/>
                        </a:lnSpc>
                        <a:spcBef>
                          <a:spcPts val="0"/>
                        </a:spcBef>
                        <a:spcAft>
                          <a:spcPts val="0"/>
                        </a:spcAft>
                      </a:pPr>
                      <a:r>
                        <a:rPr lang="en-US" sz="1800" dirty="0">
                          <a:solidFill>
                            <a:srgbClr val="0070C0"/>
                          </a:solidFill>
                          <a:effectLst/>
                        </a:rPr>
                        <a:t>1</a:t>
                      </a:r>
                      <a:endParaRPr lang="en-US" sz="1800" dirty="0">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6004" marR="46004" marT="0" marB="0"/>
                </a:tc>
                <a:tc>
                  <a:txBody>
                    <a:bodyPr/>
                    <a:lstStyle/>
                    <a:p>
                      <a:pPr marL="0" marR="0">
                        <a:lnSpc>
                          <a:spcPct val="130000"/>
                        </a:lnSpc>
                        <a:spcBef>
                          <a:spcPts val="0"/>
                        </a:spcBef>
                        <a:spcAft>
                          <a:spcPts val="0"/>
                        </a:spcAft>
                      </a:pPr>
                      <a:r>
                        <a:rPr lang="en-US" sz="1800" dirty="0" err="1">
                          <a:solidFill>
                            <a:srgbClr val="0070C0"/>
                          </a:solidFill>
                          <a:effectLst/>
                        </a:rPr>
                        <a:t>Ngân</a:t>
                      </a:r>
                      <a:r>
                        <a:rPr lang="en-US" sz="1800" dirty="0">
                          <a:solidFill>
                            <a:srgbClr val="0070C0"/>
                          </a:solidFill>
                          <a:effectLst/>
                        </a:rPr>
                        <a:t> </a:t>
                      </a:r>
                      <a:r>
                        <a:rPr lang="en-US" sz="1800" dirty="0" err="1">
                          <a:solidFill>
                            <a:srgbClr val="0070C0"/>
                          </a:solidFill>
                          <a:effectLst/>
                        </a:rPr>
                        <a:t>sách</a:t>
                      </a:r>
                      <a:r>
                        <a:rPr lang="en-US" sz="1800" dirty="0">
                          <a:solidFill>
                            <a:srgbClr val="0070C0"/>
                          </a:solidFill>
                          <a:effectLst/>
                        </a:rPr>
                        <a:t> </a:t>
                      </a:r>
                      <a:r>
                        <a:rPr lang="en-US" sz="1800" dirty="0" err="1">
                          <a:solidFill>
                            <a:srgbClr val="0070C0"/>
                          </a:solidFill>
                          <a:effectLst/>
                        </a:rPr>
                        <a:t>nhà</a:t>
                      </a:r>
                      <a:r>
                        <a:rPr lang="en-US" sz="1800" dirty="0">
                          <a:solidFill>
                            <a:srgbClr val="0070C0"/>
                          </a:solidFill>
                          <a:effectLst/>
                        </a:rPr>
                        <a:t> </a:t>
                      </a:r>
                      <a:r>
                        <a:rPr lang="en-US" sz="1800" dirty="0" err="1">
                          <a:solidFill>
                            <a:srgbClr val="0070C0"/>
                          </a:solidFill>
                          <a:effectLst/>
                        </a:rPr>
                        <a:t>nước</a:t>
                      </a:r>
                      <a:r>
                        <a:rPr lang="en-US" sz="1800" dirty="0">
                          <a:solidFill>
                            <a:srgbClr val="0070C0"/>
                          </a:solidFill>
                          <a:effectLst/>
                        </a:rPr>
                        <a:t>:</a:t>
                      </a:r>
                    </a:p>
                    <a:p>
                      <a:pPr marL="0" marR="0">
                        <a:lnSpc>
                          <a:spcPct val="130000"/>
                        </a:lnSpc>
                        <a:spcBef>
                          <a:spcPts val="0"/>
                        </a:spcBef>
                        <a:spcAft>
                          <a:spcPts val="0"/>
                        </a:spcAft>
                      </a:pPr>
                      <a:r>
                        <a:rPr lang="en-US" sz="1800" dirty="0">
                          <a:solidFill>
                            <a:srgbClr val="0070C0"/>
                          </a:solidFill>
                          <a:effectLst/>
                        </a:rPr>
                        <a:t>a. </a:t>
                      </a:r>
                      <a:r>
                        <a:rPr lang="en-US" sz="1800" dirty="0" err="1">
                          <a:solidFill>
                            <a:srgbClr val="0070C0"/>
                          </a:solidFill>
                          <a:effectLst/>
                        </a:rPr>
                        <a:t>Kinh</a:t>
                      </a:r>
                      <a:r>
                        <a:rPr lang="en-US" sz="1800" dirty="0">
                          <a:solidFill>
                            <a:srgbClr val="0070C0"/>
                          </a:solidFill>
                          <a:effectLst/>
                        </a:rPr>
                        <a:t> </a:t>
                      </a:r>
                      <a:r>
                        <a:rPr lang="en-US" sz="1800" dirty="0" err="1">
                          <a:solidFill>
                            <a:srgbClr val="0070C0"/>
                          </a:solidFill>
                          <a:effectLst/>
                        </a:rPr>
                        <a:t>phí</a:t>
                      </a:r>
                      <a:r>
                        <a:rPr lang="en-US" sz="1800" dirty="0">
                          <a:solidFill>
                            <a:srgbClr val="0070C0"/>
                          </a:solidFill>
                          <a:effectLst/>
                        </a:rPr>
                        <a:t> </a:t>
                      </a:r>
                      <a:r>
                        <a:rPr lang="en-US" sz="1800" dirty="0" err="1">
                          <a:solidFill>
                            <a:srgbClr val="0070C0"/>
                          </a:solidFill>
                          <a:effectLst/>
                        </a:rPr>
                        <a:t>khoán</a:t>
                      </a:r>
                      <a:r>
                        <a:rPr lang="en-US" sz="1800" dirty="0">
                          <a:solidFill>
                            <a:srgbClr val="0070C0"/>
                          </a:solidFill>
                          <a:effectLst/>
                        </a:rPr>
                        <a:t> chi: </a:t>
                      </a:r>
                    </a:p>
                    <a:p>
                      <a:pPr marL="0" marR="0">
                        <a:lnSpc>
                          <a:spcPct val="130000"/>
                        </a:lnSpc>
                        <a:spcBef>
                          <a:spcPts val="0"/>
                        </a:spcBef>
                        <a:spcAft>
                          <a:spcPts val="0"/>
                        </a:spcAft>
                      </a:pPr>
                      <a:r>
                        <a:rPr lang="en-US" sz="1800" dirty="0">
                          <a:solidFill>
                            <a:srgbClr val="0070C0"/>
                          </a:solidFill>
                          <a:effectLst/>
                        </a:rPr>
                        <a:t>- </a:t>
                      </a:r>
                      <a:r>
                        <a:rPr lang="en-US" sz="1800" dirty="0" err="1">
                          <a:solidFill>
                            <a:srgbClr val="0070C0"/>
                          </a:solidFill>
                          <a:effectLst/>
                        </a:rPr>
                        <a:t>Năm</a:t>
                      </a:r>
                      <a:r>
                        <a:rPr lang="en-US" sz="1800" dirty="0">
                          <a:solidFill>
                            <a:srgbClr val="0070C0"/>
                          </a:solidFill>
                          <a:effectLst/>
                        </a:rPr>
                        <a:t> </a:t>
                      </a:r>
                      <a:r>
                        <a:rPr lang="en-US" sz="1800" dirty="0" err="1">
                          <a:solidFill>
                            <a:srgbClr val="0070C0"/>
                          </a:solidFill>
                          <a:effectLst/>
                        </a:rPr>
                        <a:t>thứ</a:t>
                      </a:r>
                      <a:r>
                        <a:rPr lang="en-US" sz="1800" dirty="0">
                          <a:solidFill>
                            <a:srgbClr val="0070C0"/>
                          </a:solidFill>
                          <a:effectLst/>
                        </a:rPr>
                        <a:t> </a:t>
                      </a:r>
                      <a:r>
                        <a:rPr lang="en-US" sz="1800" dirty="0" err="1">
                          <a:solidFill>
                            <a:srgbClr val="0070C0"/>
                          </a:solidFill>
                          <a:effectLst/>
                        </a:rPr>
                        <a:t>nhất</a:t>
                      </a:r>
                      <a:r>
                        <a:rPr lang="en-US" sz="1800" dirty="0">
                          <a:solidFill>
                            <a:srgbClr val="0070C0"/>
                          </a:solidFill>
                          <a:effectLst/>
                        </a:rPr>
                        <a:t>:</a:t>
                      </a:r>
                    </a:p>
                    <a:p>
                      <a:pPr marL="0" marR="0">
                        <a:lnSpc>
                          <a:spcPct val="130000"/>
                        </a:lnSpc>
                        <a:spcBef>
                          <a:spcPts val="0"/>
                        </a:spcBef>
                        <a:spcAft>
                          <a:spcPts val="0"/>
                        </a:spcAft>
                      </a:pPr>
                      <a:r>
                        <a:rPr lang="en-US" sz="1800" dirty="0">
                          <a:solidFill>
                            <a:srgbClr val="0070C0"/>
                          </a:solidFill>
                          <a:effectLst/>
                        </a:rPr>
                        <a:t>- </a:t>
                      </a:r>
                      <a:r>
                        <a:rPr lang="en-US" sz="1800" dirty="0" err="1">
                          <a:solidFill>
                            <a:srgbClr val="0070C0"/>
                          </a:solidFill>
                          <a:effectLst/>
                        </a:rPr>
                        <a:t>Năm</a:t>
                      </a:r>
                      <a:r>
                        <a:rPr lang="en-US" sz="1800" dirty="0">
                          <a:solidFill>
                            <a:srgbClr val="0070C0"/>
                          </a:solidFill>
                          <a:effectLst/>
                        </a:rPr>
                        <a:t> </a:t>
                      </a:r>
                      <a:r>
                        <a:rPr lang="en-US" sz="1800" dirty="0" err="1">
                          <a:solidFill>
                            <a:srgbClr val="0070C0"/>
                          </a:solidFill>
                          <a:effectLst/>
                        </a:rPr>
                        <a:t>thứ</a:t>
                      </a:r>
                      <a:r>
                        <a:rPr lang="en-US" sz="1800" dirty="0">
                          <a:solidFill>
                            <a:srgbClr val="0070C0"/>
                          </a:solidFill>
                          <a:effectLst/>
                        </a:rPr>
                        <a:t> </a:t>
                      </a:r>
                      <a:r>
                        <a:rPr lang="en-US" sz="1800" dirty="0" err="1">
                          <a:solidFill>
                            <a:srgbClr val="0070C0"/>
                          </a:solidFill>
                          <a:effectLst/>
                        </a:rPr>
                        <a:t>hai</a:t>
                      </a:r>
                      <a:r>
                        <a:rPr lang="en-US" sz="1800" dirty="0">
                          <a:solidFill>
                            <a:srgbClr val="0070C0"/>
                          </a:solidFill>
                          <a:effectLst/>
                        </a:rPr>
                        <a:t>:</a:t>
                      </a:r>
                    </a:p>
                    <a:p>
                      <a:pPr marL="0" marR="0">
                        <a:lnSpc>
                          <a:spcPct val="130000"/>
                        </a:lnSpc>
                        <a:spcBef>
                          <a:spcPts val="0"/>
                        </a:spcBef>
                        <a:spcAft>
                          <a:spcPts val="0"/>
                        </a:spcAft>
                      </a:pPr>
                      <a:r>
                        <a:rPr lang="en-US" sz="1800" dirty="0">
                          <a:solidFill>
                            <a:srgbClr val="0070C0"/>
                          </a:solidFill>
                          <a:effectLst/>
                        </a:rPr>
                        <a:t>- </a:t>
                      </a:r>
                      <a:r>
                        <a:rPr lang="en-US" sz="1800" dirty="0" err="1">
                          <a:solidFill>
                            <a:srgbClr val="0070C0"/>
                          </a:solidFill>
                          <a:effectLst/>
                        </a:rPr>
                        <a:t>Năm</a:t>
                      </a:r>
                      <a:r>
                        <a:rPr lang="en-US" sz="1800" dirty="0">
                          <a:solidFill>
                            <a:srgbClr val="0070C0"/>
                          </a:solidFill>
                          <a:effectLst/>
                        </a:rPr>
                        <a:t> </a:t>
                      </a:r>
                      <a:r>
                        <a:rPr lang="en-US" sz="1800" dirty="0" err="1">
                          <a:solidFill>
                            <a:srgbClr val="0070C0"/>
                          </a:solidFill>
                          <a:effectLst/>
                        </a:rPr>
                        <a:t>thứ</a:t>
                      </a:r>
                      <a:r>
                        <a:rPr lang="en-US" sz="1800" dirty="0">
                          <a:solidFill>
                            <a:srgbClr val="0070C0"/>
                          </a:solidFill>
                          <a:effectLst/>
                        </a:rPr>
                        <a:t> </a:t>
                      </a:r>
                      <a:r>
                        <a:rPr lang="en-US" sz="1800" dirty="0" err="1">
                          <a:solidFill>
                            <a:srgbClr val="0070C0"/>
                          </a:solidFill>
                          <a:effectLst/>
                        </a:rPr>
                        <a:t>ba</a:t>
                      </a:r>
                      <a:r>
                        <a:rPr lang="en-US" sz="1800" dirty="0">
                          <a:solidFill>
                            <a:srgbClr val="0070C0"/>
                          </a:solidFill>
                          <a:effectLst/>
                        </a:rPr>
                        <a:t>: </a:t>
                      </a:r>
                    </a:p>
                    <a:p>
                      <a:pPr marL="0" marR="0">
                        <a:lnSpc>
                          <a:spcPct val="130000"/>
                        </a:lnSpc>
                        <a:spcBef>
                          <a:spcPts val="0"/>
                        </a:spcBef>
                        <a:spcAft>
                          <a:spcPts val="0"/>
                        </a:spcAft>
                      </a:pPr>
                      <a:r>
                        <a:rPr lang="en-US" sz="1800" dirty="0">
                          <a:solidFill>
                            <a:srgbClr val="0070C0"/>
                          </a:solidFill>
                          <a:effectLst/>
                        </a:rPr>
                        <a:t>b. </a:t>
                      </a:r>
                      <a:r>
                        <a:rPr lang="en-US" sz="1800" dirty="0" err="1">
                          <a:solidFill>
                            <a:srgbClr val="0070C0"/>
                          </a:solidFill>
                          <a:effectLst/>
                        </a:rPr>
                        <a:t>Kinh</a:t>
                      </a:r>
                      <a:r>
                        <a:rPr lang="en-US" sz="1800" dirty="0">
                          <a:solidFill>
                            <a:srgbClr val="0070C0"/>
                          </a:solidFill>
                          <a:effectLst/>
                        </a:rPr>
                        <a:t> </a:t>
                      </a:r>
                      <a:r>
                        <a:rPr lang="en-US" sz="1800" dirty="0" err="1">
                          <a:solidFill>
                            <a:srgbClr val="0070C0"/>
                          </a:solidFill>
                          <a:effectLst/>
                        </a:rPr>
                        <a:t>phí</a:t>
                      </a:r>
                      <a:r>
                        <a:rPr lang="en-US" sz="1800" dirty="0">
                          <a:solidFill>
                            <a:srgbClr val="0070C0"/>
                          </a:solidFill>
                          <a:effectLst/>
                        </a:rPr>
                        <a:t> </a:t>
                      </a:r>
                      <a:r>
                        <a:rPr lang="en-US" sz="1800" dirty="0" err="1">
                          <a:solidFill>
                            <a:srgbClr val="0070C0"/>
                          </a:solidFill>
                          <a:effectLst/>
                        </a:rPr>
                        <a:t>không</a:t>
                      </a:r>
                      <a:r>
                        <a:rPr lang="en-US" sz="1800" dirty="0">
                          <a:solidFill>
                            <a:srgbClr val="0070C0"/>
                          </a:solidFill>
                          <a:effectLst/>
                        </a:rPr>
                        <a:t> </a:t>
                      </a:r>
                      <a:r>
                        <a:rPr lang="en-US" sz="1800" dirty="0" err="1">
                          <a:solidFill>
                            <a:srgbClr val="0070C0"/>
                          </a:solidFill>
                          <a:effectLst/>
                        </a:rPr>
                        <a:t>khoán</a:t>
                      </a:r>
                      <a:r>
                        <a:rPr lang="en-US" sz="1800" dirty="0">
                          <a:solidFill>
                            <a:srgbClr val="0070C0"/>
                          </a:solidFill>
                          <a:effectLst/>
                        </a:rPr>
                        <a:t> chi: </a:t>
                      </a:r>
                    </a:p>
                    <a:p>
                      <a:pPr marL="0" marR="0">
                        <a:lnSpc>
                          <a:spcPct val="130000"/>
                        </a:lnSpc>
                        <a:spcBef>
                          <a:spcPts val="0"/>
                        </a:spcBef>
                        <a:spcAft>
                          <a:spcPts val="0"/>
                        </a:spcAft>
                      </a:pPr>
                      <a:r>
                        <a:rPr lang="en-US" sz="1800" dirty="0">
                          <a:solidFill>
                            <a:srgbClr val="0070C0"/>
                          </a:solidFill>
                          <a:effectLst/>
                        </a:rPr>
                        <a:t>- </a:t>
                      </a:r>
                      <a:r>
                        <a:rPr lang="en-US" sz="1800" dirty="0" err="1">
                          <a:solidFill>
                            <a:srgbClr val="0070C0"/>
                          </a:solidFill>
                          <a:effectLst/>
                        </a:rPr>
                        <a:t>Năm</a:t>
                      </a:r>
                      <a:r>
                        <a:rPr lang="en-US" sz="1800" dirty="0">
                          <a:solidFill>
                            <a:srgbClr val="0070C0"/>
                          </a:solidFill>
                          <a:effectLst/>
                        </a:rPr>
                        <a:t> </a:t>
                      </a:r>
                      <a:r>
                        <a:rPr lang="en-US" sz="1800" dirty="0" err="1">
                          <a:solidFill>
                            <a:srgbClr val="0070C0"/>
                          </a:solidFill>
                          <a:effectLst/>
                        </a:rPr>
                        <a:t>thứ</a:t>
                      </a:r>
                      <a:r>
                        <a:rPr lang="en-US" sz="1800" dirty="0">
                          <a:solidFill>
                            <a:srgbClr val="0070C0"/>
                          </a:solidFill>
                          <a:effectLst/>
                        </a:rPr>
                        <a:t> </a:t>
                      </a:r>
                      <a:r>
                        <a:rPr lang="en-US" sz="1800" dirty="0" err="1">
                          <a:solidFill>
                            <a:srgbClr val="0070C0"/>
                          </a:solidFill>
                          <a:effectLst/>
                        </a:rPr>
                        <a:t>nhất</a:t>
                      </a:r>
                      <a:r>
                        <a:rPr lang="en-US" sz="1800" dirty="0">
                          <a:solidFill>
                            <a:srgbClr val="0070C0"/>
                          </a:solidFill>
                          <a:effectLst/>
                        </a:rPr>
                        <a:t>:</a:t>
                      </a:r>
                    </a:p>
                    <a:p>
                      <a:pPr marL="0" marR="0">
                        <a:lnSpc>
                          <a:spcPct val="130000"/>
                        </a:lnSpc>
                        <a:spcBef>
                          <a:spcPts val="0"/>
                        </a:spcBef>
                        <a:spcAft>
                          <a:spcPts val="0"/>
                        </a:spcAft>
                      </a:pPr>
                      <a:r>
                        <a:rPr lang="en-US" sz="1800" dirty="0">
                          <a:solidFill>
                            <a:srgbClr val="0070C0"/>
                          </a:solidFill>
                          <a:effectLst/>
                        </a:rPr>
                        <a:t>- </a:t>
                      </a:r>
                      <a:r>
                        <a:rPr lang="en-US" sz="1800" dirty="0" err="1">
                          <a:solidFill>
                            <a:srgbClr val="0070C0"/>
                          </a:solidFill>
                          <a:effectLst/>
                        </a:rPr>
                        <a:t>Năm</a:t>
                      </a:r>
                      <a:r>
                        <a:rPr lang="en-US" sz="1800" dirty="0">
                          <a:solidFill>
                            <a:srgbClr val="0070C0"/>
                          </a:solidFill>
                          <a:effectLst/>
                        </a:rPr>
                        <a:t> </a:t>
                      </a:r>
                      <a:r>
                        <a:rPr lang="en-US" sz="1800" dirty="0" err="1">
                          <a:solidFill>
                            <a:srgbClr val="0070C0"/>
                          </a:solidFill>
                          <a:effectLst/>
                        </a:rPr>
                        <a:t>thứ</a:t>
                      </a:r>
                      <a:r>
                        <a:rPr lang="en-US" sz="1800" dirty="0">
                          <a:solidFill>
                            <a:srgbClr val="0070C0"/>
                          </a:solidFill>
                          <a:effectLst/>
                        </a:rPr>
                        <a:t> </a:t>
                      </a:r>
                      <a:r>
                        <a:rPr lang="en-US" sz="1800" dirty="0" err="1">
                          <a:solidFill>
                            <a:srgbClr val="0070C0"/>
                          </a:solidFill>
                          <a:effectLst/>
                        </a:rPr>
                        <a:t>hai</a:t>
                      </a:r>
                      <a:r>
                        <a:rPr lang="en-US" sz="1800" dirty="0">
                          <a:solidFill>
                            <a:srgbClr val="0070C0"/>
                          </a:solidFill>
                          <a:effectLst/>
                        </a:rPr>
                        <a:t>:</a:t>
                      </a:r>
                    </a:p>
                    <a:p>
                      <a:pPr marL="0" marR="0">
                        <a:lnSpc>
                          <a:spcPct val="130000"/>
                        </a:lnSpc>
                        <a:spcBef>
                          <a:spcPts val="0"/>
                        </a:spcBef>
                        <a:spcAft>
                          <a:spcPts val="0"/>
                        </a:spcAft>
                      </a:pPr>
                      <a:r>
                        <a:rPr lang="en-US" sz="1800" dirty="0">
                          <a:solidFill>
                            <a:srgbClr val="0070C0"/>
                          </a:solidFill>
                          <a:effectLst/>
                        </a:rPr>
                        <a:t>- </a:t>
                      </a:r>
                      <a:r>
                        <a:rPr lang="en-US" sz="1800" dirty="0" err="1">
                          <a:solidFill>
                            <a:srgbClr val="0070C0"/>
                          </a:solidFill>
                          <a:effectLst/>
                        </a:rPr>
                        <a:t>Năm</a:t>
                      </a:r>
                      <a:r>
                        <a:rPr lang="en-US" sz="1800" dirty="0">
                          <a:solidFill>
                            <a:srgbClr val="0070C0"/>
                          </a:solidFill>
                          <a:effectLst/>
                        </a:rPr>
                        <a:t> </a:t>
                      </a:r>
                      <a:r>
                        <a:rPr lang="en-US" sz="1800" dirty="0" err="1">
                          <a:solidFill>
                            <a:srgbClr val="0070C0"/>
                          </a:solidFill>
                          <a:effectLst/>
                        </a:rPr>
                        <a:t>thứ</a:t>
                      </a:r>
                      <a:r>
                        <a:rPr lang="en-US" sz="1800" dirty="0">
                          <a:solidFill>
                            <a:srgbClr val="0070C0"/>
                          </a:solidFill>
                          <a:effectLst/>
                        </a:rPr>
                        <a:t> </a:t>
                      </a:r>
                      <a:r>
                        <a:rPr lang="en-US" sz="1800" dirty="0" err="1">
                          <a:solidFill>
                            <a:srgbClr val="0070C0"/>
                          </a:solidFill>
                          <a:effectLst/>
                        </a:rPr>
                        <a:t>ba</a:t>
                      </a:r>
                      <a:r>
                        <a:rPr lang="en-US" sz="1800" dirty="0">
                          <a:solidFill>
                            <a:srgbClr val="0070C0"/>
                          </a:solidFill>
                          <a:effectLst/>
                        </a:rPr>
                        <a:t>:</a:t>
                      </a:r>
                      <a:endParaRPr lang="en-US" sz="1800" dirty="0">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6004" marR="46004" marT="0" marB="0"/>
                </a:tc>
                <a:tc>
                  <a:txBody>
                    <a:bodyPr/>
                    <a:lstStyle/>
                    <a:p>
                      <a:pPr marL="0" marR="0" algn="ctr">
                        <a:lnSpc>
                          <a:spcPct val="130000"/>
                        </a:lnSpc>
                        <a:spcBef>
                          <a:spcPts val="0"/>
                        </a:spcBef>
                        <a:spcAft>
                          <a:spcPts val="0"/>
                        </a:spcAft>
                      </a:pPr>
                      <a:r>
                        <a:rPr lang="en-US" sz="1800" dirty="0">
                          <a:solidFill>
                            <a:srgbClr val="0070C0"/>
                          </a:solidFill>
                          <a:effectLst/>
                        </a:rPr>
                        <a:t>9,776.49</a:t>
                      </a:r>
                    </a:p>
                    <a:p>
                      <a:pPr marL="0" marR="0" algn="ctr">
                        <a:lnSpc>
                          <a:spcPct val="130000"/>
                        </a:lnSpc>
                        <a:spcBef>
                          <a:spcPts val="0"/>
                        </a:spcBef>
                        <a:spcAft>
                          <a:spcPts val="0"/>
                        </a:spcAft>
                      </a:pPr>
                      <a:r>
                        <a:rPr lang="en-US" sz="1800" dirty="0">
                          <a:solidFill>
                            <a:srgbClr val="0070C0"/>
                          </a:solidFill>
                          <a:effectLst/>
                        </a:rPr>
                        <a:t>7,263.84</a:t>
                      </a:r>
                    </a:p>
                    <a:p>
                      <a:pPr marL="0" marR="0" algn="ctr">
                        <a:lnSpc>
                          <a:spcPct val="130000"/>
                        </a:lnSpc>
                        <a:spcBef>
                          <a:spcPts val="0"/>
                        </a:spcBef>
                        <a:spcAft>
                          <a:spcPts val="0"/>
                        </a:spcAft>
                      </a:pPr>
                      <a:r>
                        <a:rPr lang="en-US" sz="1800" dirty="0">
                          <a:solidFill>
                            <a:srgbClr val="0070C0"/>
                          </a:solidFill>
                          <a:effectLst/>
                        </a:rPr>
                        <a:t>1,558.06</a:t>
                      </a:r>
                    </a:p>
                    <a:p>
                      <a:pPr marL="0" marR="0" algn="ctr">
                        <a:lnSpc>
                          <a:spcPct val="130000"/>
                        </a:lnSpc>
                        <a:spcBef>
                          <a:spcPts val="0"/>
                        </a:spcBef>
                        <a:spcAft>
                          <a:spcPts val="0"/>
                        </a:spcAft>
                      </a:pPr>
                      <a:r>
                        <a:rPr lang="en-US" sz="1800" dirty="0">
                          <a:solidFill>
                            <a:srgbClr val="0070C0"/>
                          </a:solidFill>
                          <a:effectLst/>
                        </a:rPr>
                        <a:t>2,647.48</a:t>
                      </a:r>
                    </a:p>
                    <a:p>
                      <a:pPr marL="0" marR="0" algn="ctr">
                        <a:lnSpc>
                          <a:spcPct val="130000"/>
                        </a:lnSpc>
                        <a:spcBef>
                          <a:spcPts val="0"/>
                        </a:spcBef>
                        <a:spcAft>
                          <a:spcPts val="0"/>
                        </a:spcAft>
                      </a:pPr>
                      <a:r>
                        <a:rPr lang="en-US" sz="1800" dirty="0">
                          <a:solidFill>
                            <a:srgbClr val="0070C0"/>
                          </a:solidFill>
                          <a:effectLst/>
                        </a:rPr>
                        <a:t>3,058.30</a:t>
                      </a:r>
                    </a:p>
                    <a:p>
                      <a:pPr marL="0" marR="0" algn="ctr">
                        <a:lnSpc>
                          <a:spcPct val="130000"/>
                        </a:lnSpc>
                        <a:spcBef>
                          <a:spcPts val="0"/>
                        </a:spcBef>
                        <a:spcAft>
                          <a:spcPts val="0"/>
                        </a:spcAft>
                      </a:pPr>
                      <a:r>
                        <a:rPr lang="en-US" sz="1800" dirty="0">
                          <a:solidFill>
                            <a:srgbClr val="0070C0"/>
                          </a:solidFill>
                          <a:effectLst/>
                        </a:rPr>
                        <a:t>2,512.65</a:t>
                      </a:r>
                    </a:p>
                    <a:p>
                      <a:pPr marL="0" marR="0" algn="ctr">
                        <a:lnSpc>
                          <a:spcPct val="130000"/>
                        </a:lnSpc>
                        <a:spcBef>
                          <a:spcPts val="0"/>
                        </a:spcBef>
                        <a:spcAft>
                          <a:spcPts val="0"/>
                        </a:spcAft>
                      </a:pPr>
                      <a:r>
                        <a:rPr lang="en-US" sz="1800" dirty="0">
                          <a:solidFill>
                            <a:srgbClr val="0070C0"/>
                          </a:solidFill>
                          <a:effectLst/>
                        </a:rPr>
                        <a:t>1,465</a:t>
                      </a:r>
                    </a:p>
                    <a:p>
                      <a:pPr marL="0" marR="0" algn="ctr">
                        <a:lnSpc>
                          <a:spcPct val="130000"/>
                        </a:lnSpc>
                        <a:spcBef>
                          <a:spcPts val="0"/>
                        </a:spcBef>
                        <a:spcAft>
                          <a:spcPts val="0"/>
                        </a:spcAft>
                      </a:pPr>
                      <a:r>
                        <a:rPr lang="en-US" sz="1800" dirty="0">
                          <a:solidFill>
                            <a:srgbClr val="0070C0"/>
                          </a:solidFill>
                          <a:effectLst/>
                        </a:rPr>
                        <a:t>1,007.65</a:t>
                      </a:r>
                    </a:p>
                    <a:p>
                      <a:pPr marL="0" marR="0" algn="ctr">
                        <a:lnSpc>
                          <a:spcPct val="130000"/>
                        </a:lnSpc>
                        <a:spcBef>
                          <a:spcPts val="0"/>
                        </a:spcBef>
                        <a:spcAft>
                          <a:spcPts val="0"/>
                        </a:spcAft>
                      </a:pPr>
                      <a:r>
                        <a:rPr lang="en-US" sz="1800" dirty="0">
                          <a:solidFill>
                            <a:srgbClr val="0070C0"/>
                          </a:solidFill>
                          <a:effectLst/>
                        </a:rPr>
                        <a:t>40</a:t>
                      </a:r>
                      <a:endParaRPr lang="en-US" sz="1800" dirty="0">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6004" marR="46004" marT="0" marB="0"/>
                </a:tc>
                <a:tc>
                  <a:txBody>
                    <a:bodyPr/>
                    <a:lstStyle/>
                    <a:p>
                      <a:pPr marL="0" marR="0" algn="ctr">
                        <a:lnSpc>
                          <a:spcPct val="130000"/>
                        </a:lnSpc>
                        <a:spcBef>
                          <a:spcPts val="0"/>
                        </a:spcBef>
                        <a:spcAft>
                          <a:spcPts val="0"/>
                        </a:spcAft>
                      </a:pPr>
                      <a:r>
                        <a:rPr lang="en-US" sz="1800" dirty="0">
                          <a:solidFill>
                            <a:srgbClr val="0070C0"/>
                          </a:solidFill>
                          <a:effectLst/>
                        </a:rPr>
                        <a:t>6,172.08</a:t>
                      </a:r>
                    </a:p>
                    <a:p>
                      <a:pPr marL="0" marR="0" algn="ctr">
                        <a:lnSpc>
                          <a:spcPct val="130000"/>
                        </a:lnSpc>
                        <a:spcBef>
                          <a:spcPts val="0"/>
                        </a:spcBef>
                        <a:spcAft>
                          <a:spcPts val="0"/>
                        </a:spcAft>
                      </a:pPr>
                      <a:r>
                        <a:rPr lang="en-US" sz="1800" dirty="0">
                          <a:solidFill>
                            <a:srgbClr val="0070C0"/>
                          </a:solidFill>
                          <a:effectLst/>
                        </a:rPr>
                        <a:t>6,172.08</a:t>
                      </a:r>
                    </a:p>
                    <a:p>
                      <a:pPr marL="0" marR="0" algn="ctr">
                        <a:lnSpc>
                          <a:spcPct val="130000"/>
                        </a:lnSpc>
                        <a:spcBef>
                          <a:spcPts val="0"/>
                        </a:spcBef>
                        <a:spcAft>
                          <a:spcPts val="0"/>
                        </a:spcAft>
                      </a:pPr>
                      <a:r>
                        <a:rPr lang="en-US" sz="1800" dirty="0">
                          <a:solidFill>
                            <a:srgbClr val="0070C0"/>
                          </a:solidFill>
                          <a:effectLst/>
                        </a:rPr>
                        <a:t>1,263.3</a:t>
                      </a:r>
                    </a:p>
                    <a:p>
                      <a:pPr marL="0" marR="0" algn="ctr">
                        <a:lnSpc>
                          <a:spcPct val="130000"/>
                        </a:lnSpc>
                        <a:spcBef>
                          <a:spcPts val="0"/>
                        </a:spcBef>
                        <a:spcAft>
                          <a:spcPts val="0"/>
                        </a:spcAft>
                      </a:pPr>
                      <a:r>
                        <a:rPr lang="en-US" sz="1800" dirty="0">
                          <a:solidFill>
                            <a:srgbClr val="0070C0"/>
                          </a:solidFill>
                          <a:effectLst/>
                        </a:rPr>
                        <a:t>2,241.48</a:t>
                      </a:r>
                    </a:p>
                    <a:p>
                      <a:pPr marL="0" marR="0" algn="ctr">
                        <a:lnSpc>
                          <a:spcPct val="130000"/>
                        </a:lnSpc>
                        <a:spcBef>
                          <a:spcPts val="0"/>
                        </a:spcBef>
                        <a:spcAft>
                          <a:spcPts val="0"/>
                        </a:spcAft>
                      </a:pPr>
                      <a:r>
                        <a:rPr lang="en-US" sz="1800" dirty="0">
                          <a:solidFill>
                            <a:srgbClr val="0070C0"/>
                          </a:solidFill>
                          <a:effectLst/>
                        </a:rPr>
                        <a:t>2,667.30</a:t>
                      </a:r>
                    </a:p>
                    <a:p>
                      <a:pPr marL="0" marR="0" algn="ctr">
                        <a:lnSpc>
                          <a:spcPct val="130000"/>
                        </a:lnSpc>
                        <a:spcBef>
                          <a:spcPts val="0"/>
                        </a:spcBef>
                        <a:spcAft>
                          <a:spcPts val="0"/>
                        </a:spcAft>
                      </a:pPr>
                      <a:r>
                        <a:rPr lang="en-US" sz="1800" dirty="0">
                          <a:solidFill>
                            <a:srgbClr val="0070C0"/>
                          </a:solidFill>
                          <a:effectLst/>
                        </a:rPr>
                        <a:t>0</a:t>
                      </a:r>
                      <a:endParaRPr lang="en-US" sz="1800" dirty="0">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6004" marR="46004" marT="0" marB="0"/>
                </a:tc>
                <a:tc>
                  <a:txBody>
                    <a:bodyPr/>
                    <a:lstStyle/>
                    <a:p>
                      <a:pPr marL="0" marR="0" algn="ctr">
                        <a:lnSpc>
                          <a:spcPct val="130000"/>
                        </a:lnSpc>
                        <a:spcBef>
                          <a:spcPts val="0"/>
                        </a:spcBef>
                        <a:spcAft>
                          <a:spcPts val="0"/>
                        </a:spcAft>
                      </a:pPr>
                      <a:r>
                        <a:rPr lang="en-US" sz="1800" dirty="0">
                          <a:solidFill>
                            <a:srgbClr val="0070C0"/>
                          </a:solidFill>
                          <a:effectLst/>
                        </a:rPr>
                        <a:t>1,432.65</a:t>
                      </a:r>
                    </a:p>
                    <a:p>
                      <a:pPr marL="0" marR="0" algn="ctr">
                        <a:lnSpc>
                          <a:spcPct val="130000"/>
                        </a:lnSpc>
                        <a:spcBef>
                          <a:spcPts val="0"/>
                        </a:spcBef>
                        <a:spcAft>
                          <a:spcPts val="0"/>
                        </a:spcAft>
                      </a:pPr>
                      <a:r>
                        <a:rPr lang="en-US" sz="1800" dirty="0">
                          <a:solidFill>
                            <a:srgbClr val="0070C0"/>
                          </a:solidFill>
                          <a:effectLst/>
                        </a:rPr>
                        <a:t>0</a:t>
                      </a:r>
                    </a:p>
                    <a:p>
                      <a:pPr marL="0" marR="0" algn="ctr">
                        <a:lnSpc>
                          <a:spcPct val="130000"/>
                        </a:lnSpc>
                        <a:spcBef>
                          <a:spcPts val="0"/>
                        </a:spcBef>
                        <a:spcAft>
                          <a:spcPts val="0"/>
                        </a:spcAft>
                      </a:pPr>
                      <a:r>
                        <a:rPr lang="en-US" sz="1800" dirty="0">
                          <a:solidFill>
                            <a:srgbClr val="0070C0"/>
                          </a:solidFill>
                          <a:effectLst/>
                        </a:rPr>
                        <a:t> </a:t>
                      </a:r>
                    </a:p>
                    <a:p>
                      <a:pPr marL="0" marR="0" algn="ctr">
                        <a:lnSpc>
                          <a:spcPct val="130000"/>
                        </a:lnSpc>
                        <a:spcBef>
                          <a:spcPts val="0"/>
                        </a:spcBef>
                        <a:spcAft>
                          <a:spcPts val="0"/>
                        </a:spcAft>
                      </a:pPr>
                      <a:r>
                        <a:rPr lang="en-US" sz="1800" dirty="0">
                          <a:solidFill>
                            <a:srgbClr val="0070C0"/>
                          </a:solidFill>
                          <a:effectLst/>
                        </a:rPr>
                        <a:t> </a:t>
                      </a:r>
                    </a:p>
                    <a:p>
                      <a:pPr marL="0" marR="0" algn="ctr">
                        <a:lnSpc>
                          <a:spcPct val="130000"/>
                        </a:lnSpc>
                        <a:spcBef>
                          <a:spcPts val="0"/>
                        </a:spcBef>
                        <a:spcAft>
                          <a:spcPts val="0"/>
                        </a:spcAft>
                      </a:pPr>
                      <a:r>
                        <a:rPr lang="en-US" sz="1800" dirty="0">
                          <a:solidFill>
                            <a:srgbClr val="0070C0"/>
                          </a:solidFill>
                          <a:effectLst/>
                        </a:rPr>
                        <a:t> </a:t>
                      </a:r>
                    </a:p>
                    <a:p>
                      <a:pPr marL="0" marR="0" algn="ctr">
                        <a:lnSpc>
                          <a:spcPct val="130000"/>
                        </a:lnSpc>
                        <a:spcBef>
                          <a:spcPts val="0"/>
                        </a:spcBef>
                        <a:spcAft>
                          <a:spcPts val="0"/>
                        </a:spcAft>
                      </a:pPr>
                      <a:r>
                        <a:rPr lang="en-US" sz="1800" dirty="0">
                          <a:solidFill>
                            <a:srgbClr val="0070C0"/>
                          </a:solidFill>
                          <a:effectLst/>
                        </a:rPr>
                        <a:t>1,432.65</a:t>
                      </a:r>
                    </a:p>
                    <a:p>
                      <a:pPr marL="0" marR="0" algn="ctr">
                        <a:lnSpc>
                          <a:spcPct val="130000"/>
                        </a:lnSpc>
                        <a:spcBef>
                          <a:spcPts val="0"/>
                        </a:spcBef>
                        <a:spcAft>
                          <a:spcPts val="0"/>
                        </a:spcAft>
                      </a:pPr>
                      <a:r>
                        <a:rPr lang="en-US" sz="1800" dirty="0">
                          <a:solidFill>
                            <a:srgbClr val="0070C0"/>
                          </a:solidFill>
                          <a:effectLst/>
                        </a:rPr>
                        <a:t>585</a:t>
                      </a:r>
                    </a:p>
                    <a:p>
                      <a:pPr marL="0" marR="0" algn="ctr">
                        <a:lnSpc>
                          <a:spcPct val="130000"/>
                        </a:lnSpc>
                        <a:spcBef>
                          <a:spcPts val="0"/>
                        </a:spcBef>
                        <a:spcAft>
                          <a:spcPts val="0"/>
                        </a:spcAft>
                      </a:pPr>
                      <a:r>
                        <a:rPr lang="en-US" sz="1800" dirty="0">
                          <a:solidFill>
                            <a:srgbClr val="0070C0"/>
                          </a:solidFill>
                          <a:effectLst/>
                        </a:rPr>
                        <a:t>807.65</a:t>
                      </a:r>
                    </a:p>
                    <a:p>
                      <a:pPr marL="0" marR="0" algn="ctr">
                        <a:lnSpc>
                          <a:spcPct val="130000"/>
                        </a:lnSpc>
                        <a:spcBef>
                          <a:spcPts val="0"/>
                        </a:spcBef>
                        <a:spcAft>
                          <a:spcPts val="0"/>
                        </a:spcAft>
                      </a:pPr>
                      <a:r>
                        <a:rPr lang="en-US" sz="1800" dirty="0">
                          <a:solidFill>
                            <a:srgbClr val="0070C0"/>
                          </a:solidFill>
                          <a:effectLst/>
                        </a:rPr>
                        <a:t>40</a:t>
                      </a:r>
                      <a:endParaRPr lang="en-US" sz="1800" dirty="0">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6004" marR="46004" marT="0" marB="0"/>
                </a:tc>
                <a:tc>
                  <a:txBody>
                    <a:bodyPr/>
                    <a:lstStyle/>
                    <a:p>
                      <a:pPr marL="0" marR="0" algn="ctr">
                        <a:lnSpc>
                          <a:spcPct val="130000"/>
                        </a:lnSpc>
                        <a:spcBef>
                          <a:spcPts val="0"/>
                        </a:spcBef>
                        <a:spcAft>
                          <a:spcPts val="0"/>
                        </a:spcAft>
                      </a:pPr>
                      <a:r>
                        <a:rPr lang="en-US" sz="1800" dirty="0">
                          <a:solidFill>
                            <a:srgbClr val="0070C0"/>
                          </a:solidFill>
                          <a:effectLst/>
                        </a:rPr>
                        <a:t>630</a:t>
                      </a:r>
                    </a:p>
                    <a:p>
                      <a:pPr marL="0" marR="0" algn="ctr">
                        <a:lnSpc>
                          <a:spcPct val="130000"/>
                        </a:lnSpc>
                        <a:spcBef>
                          <a:spcPts val="0"/>
                        </a:spcBef>
                        <a:spcAft>
                          <a:spcPts val="0"/>
                        </a:spcAft>
                      </a:pPr>
                      <a:r>
                        <a:rPr lang="en-US" sz="1800" dirty="0">
                          <a:solidFill>
                            <a:srgbClr val="0070C0"/>
                          </a:solidFill>
                          <a:effectLst/>
                        </a:rPr>
                        <a:t>0</a:t>
                      </a:r>
                    </a:p>
                    <a:p>
                      <a:pPr marL="0" marR="0" algn="ctr">
                        <a:lnSpc>
                          <a:spcPct val="130000"/>
                        </a:lnSpc>
                        <a:spcBef>
                          <a:spcPts val="0"/>
                        </a:spcBef>
                        <a:spcAft>
                          <a:spcPts val="0"/>
                        </a:spcAft>
                      </a:pPr>
                      <a:r>
                        <a:rPr lang="en-US" sz="1800" dirty="0">
                          <a:solidFill>
                            <a:srgbClr val="0070C0"/>
                          </a:solidFill>
                          <a:effectLst/>
                        </a:rPr>
                        <a:t> </a:t>
                      </a:r>
                    </a:p>
                    <a:p>
                      <a:pPr marL="0" marR="0" algn="ctr">
                        <a:lnSpc>
                          <a:spcPct val="130000"/>
                        </a:lnSpc>
                        <a:spcBef>
                          <a:spcPts val="0"/>
                        </a:spcBef>
                        <a:spcAft>
                          <a:spcPts val="0"/>
                        </a:spcAft>
                      </a:pPr>
                      <a:r>
                        <a:rPr lang="en-US" sz="1800" dirty="0">
                          <a:solidFill>
                            <a:srgbClr val="0070C0"/>
                          </a:solidFill>
                          <a:effectLst/>
                        </a:rPr>
                        <a:t> </a:t>
                      </a:r>
                    </a:p>
                    <a:p>
                      <a:pPr marL="0" marR="0" algn="ctr">
                        <a:lnSpc>
                          <a:spcPct val="130000"/>
                        </a:lnSpc>
                        <a:spcBef>
                          <a:spcPts val="0"/>
                        </a:spcBef>
                        <a:spcAft>
                          <a:spcPts val="0"/>
                        </a:spcAft>
                      </a:pPr>
                      <a:r>
                        <a:rPr lang="en-US" sz="1800" dirty="0">
                          <a:solidFill>
                            <a:srgbClr val="0070C0"/>
                          </a:solidFill>
                          <a:effectLst/>
                        </a:rPr>
                        <a:t> </a:t>
                      </a:r>
                    </a:p>
                    <a:p>
                      <a:pPr marL="0" marR="0" algn="ctr">
                        <a:lnSpc>
                          <a:spcPct val="130000"/>
                        </a:lnSpc>
                        <a:spcBef>
                          <a:spcPts val="0"/>
                        </a:spcBef>
                        <a:spcAft>
                          <a:spcPts val="0"/>
                        </a:spcAft>
                      </a:pPr>
                      <a:r>
                        <a:rPr lang="en-US" sz="1800" dirty="0">
                          <a:solidFill>
                            <a:srgbClr val="0070C0"/>
                          </a:solidFill>
                          <a:effectLst/>
                        </a:rPr>
                        <a:t>630</a:t>
                      </a:r>
                    </a:p>
                    <a:p>
                      <a:pPr marL="0" marR="0" algn="ctr">
                        <a:lnSpc>
                          <a:spcPct val="130000"/>
                        </a:lnSpc>
                        <a:spcBef>
                          <a:spcPts val="0"/>
                        </a:spcBef>
                        <a:spcAft>
                          <a:spcPts val="0"/>
                        </a:spcAft>
                      </a:pPr>
                      <a:r>
                        <a:rPr lang="en-US" sz="1800" dirty="0">
                          <a:solidFill>
                            <a:srgbClr val="0070C0"/>
                          </a:solidFill>
                          <a:effectLst/>
                        </a:rPr>
                        <a:t>630</a:t>
                      </a:r>
                    </a:p>
                    <a:p>
                      <a:pPr marL="0" marR="0" algn="ctr">
                        <a:lnSpc>
                          <a:spcPct val="130000"/>
                        </a:lnSpc>
                        <a:spcBef>
                          <a:spcPts val="0"/>
                        </a:spcBef>
                        <a:spcAft>
                          <a:spcPts val="0"/>
                        </a:spcAft>
                      </a:pPr>
                      <a:r>
                        <a:rPr lang="en-US" sz="1800" dirty="0">
                          <a:solidFill>
                            <a:srgbClr val="0070C0"/>
                          </a:solidFill>
                          <a:effectLst/>
                        </a:rPr>
                        <a:t> </a:t>
                      </a:r>
                      <a:endParaRPr lang="en-US" sz="1800" dirty="0">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6004" marR="46004" marT="0" marB="0"/>
                </a:tc>
                <a:tc>
                  <a:txBody>
                    <a:bodyPr/>
                    <a:lstStyle/>
                    <a:p>
                      <a:pPr marL="0" marR="0" algn="ctr">
                        <a:lnSpc>
                          <a:spcPct val="130000"/>
                        </a:lnSpc>
                        <a:spcBef>
                          <a:spcPts val="0"/>
                        </a:spcBef>
                        <a:spcAft>
                          <a:spcPts val="0"/>
                        </a:spcAft>
                      </a:pPr>
                      <a:r>
                        <a:rPr lang="en-US" sz="1800" dirty="0">
                          <a:solidFill>
                            <a:srgbClr val="0070C0"/>
                          </a:solidFill>
                          <a:effectLst/>
                        </a:rPr>
                        <a:t>0</a:t>
                      </a:r>
                      <a:endParaRPr lang="en-US" sz="1800" dirty="0">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6004" marR="46004" marT="0" marB="0"/>
                </a:tc>
                <a:tc>
                  <a:txBody>
                    <a:bodyPr/>
                    <a:lstStyle/>
                    <a:p>
                      <a:pPr marL="0" marR="0" algn="ctr">
                        <a:lnSpc>
                          <a:spcPct val="130000"/>
                        </a:lnSpc>
                        <a:spcBef>
                          <a:spcPts val="0"/>
                        </a:spcBef>
                        <a:spcAft>
                          <a:spcPts val="0"/>
                        </a:spcAft>
                      </a:pPr>
                      <a:r>
                        <a:rPr lang="en-US" sz="1800" dirty="0">
                          <a:solidFill>
                            <a:srgbClr val="0070C0"/>
                          </a:solidFill>
                          <a:effectLst/>
                        </a:rPr>
                        <a:t>1,541.76</a:t>
                      </a:r>
                    </a:p>
                    <a:p>
                      <a:pPr marL="0" marR="0" algn="ctr">
                        <a:lnSpc>
                          <a:spcPct val="130000"/>
                        </a:lnSpc>
                        <a:spcBef>
                          <a:spcPts val="0"/>
                        </a:spcBef>
                        <a:spcAft>
                          <a:spcPts val="0"/>
                        </a:spcAft>
                      </a:pPr>
                      <a:r>
                        <a:rPr lang="en-US" sz="1800" dirty="0">
                          <a:solidFill>
                            <a:srgbClr val="0070C0"/>
                          </a:solidFill>
                          <a:effectLst/>
                        </a:rPr>
                        <a:t>1,091.76</a:t>
                      </a:r>
                    </a:p>
                    <a:p>
                      <a:pPr marL="0" marR="0" algn="ctr">
                        <a:lnSpc>
                          <a:spcPct val="130000"/>
                        </a:lnSpc>
                        <a:spcBef>
                          <a:spcPts val="0"/>
                        </a:spcBef>
                        <a:spcAft>
                          <a:spcPts val="0"/>
                        </a:spcAft>
                      </a:pPr>
                      <a:r>
                        <a:rPr lang="en-US" sz="1800" dirty="0">
                          <a:solidFill>
                            <a:srgbClr val="0070C0"/>
                          </a:solidFill>
                          <a:effectLst/>
                        </a:rPr>
                        <a:t>294.76</a:t>
                      </a:r>
                    </a:p>
                    <a:p>
                      <a:pPr marL="0" marR="0" algn="ctr">
                        <a:lnSpc>
                          <a:spcPct val="130000"/>
                        </a:lnSpc>
                        <a:spcBef>
                          <a:spcPts val="0"/>
                        </a:spcBef>
                        <a:spcAft>
                          <a:spcPts val="0"/>
                        </a:spcAft>
                      </a:pPr>
                      <a:r>
                        <a:rPr lang="en-US" sz="1800" dirty="0">
                          <a:solidFill>
                            <a:srgbClr val="0070C0"/>
                          </a:solidFill>
                          <a:effectLst/>
                        </a:rPr>
                        <a:t>406</a:t>
                      </a:r>
                    </a:p>
                    <a:p>
                      <a:pPr marL="0" marR="0" algn="ctr">
                        <a:lnSpc>
                          <a:spcPct val="130000"/>
                        </a:lnSpc>
                        <a:spcBef>
                          <a:spcPts val="0"/>
                        </a:spcBef>
                        <a:spcAft>
                          <a:spcPts val="0"/>
                        </a:spcAft>
                      </a:pPr>
                      <a:r>
                        <a:rPr lang="en-US" sz="1800" dirty="0">
                          <a:solidFill>
                            <a:srgbClr val="0070C0"/>
                          </a:solidFill>
                          <a:effectLst/>
                        </a:rPr>
                        <a:t>391</a:t>
                      </a:r>
                    </a:p>
                    <a:p>
                      <a:pPr marL="0" marR="0" algn="ctr">
                        <a:lnSpc>
                          <a:spcPct val="130000"/>
                        </a:lnSpc>
                        <a:spcBef>
                          <a:spcPts val="0"/>
                        </a:spcBef>
                        <a:spcAft>
                          <a:spcPts val="0"/>
                        </a:spcAft>
                      </a:pPr>
                      <a:r>
                        <a:rPr lang="en-US" sz="1800" dirty="0">
                          <a:solidFill>
                            <a:srgbClr val="0070C0"/>
                          </a:solidFill>
                          <a:effectLst/>
                        </a:rPr>
                        <a:t>450</a:t>
                      </a:r>
                    </a:p>
                    <a:p>
                      <a:pPr marL="0" marR="0" algn="ctr">
                        <a:lnSpc>
                          <a:spcPct val="130000"/>
                        </a:lnSpc>
                        <a:spcBef>
                          <a:spcPts val="0"/>
                        </a:spcBef>
                        <a:spcAft>
                          <a:spcPts val="0"/>
                        </a:spcAft>
                      </a:pPr>
                      <a:r>
                        <a:rPr lang="en-US" sz="1800" dirty="0">
                          <a:solidFill>
                            <a:srgbClr val="0070C0"/>
                          </a:solidFill>
                          <a:effectLst/>
                        </a:rPr>
                        <a:t>250</a:t>
                      </a:r>
                    </a:p>
                    <a:p>
                      <a:pPr marL="0" marR="0" algn="ctr">
                        <a:lnSpc>
                          <a:spcPct val="130000"/>
                        </a:lnSpc>
                        <a:spcBef>
                          <a:spcPts val="0"/>
                        </a:spcBef>
                        <a:spcAft>
                          <a:spcPts val="0"/>
                        </a:spcAft>
                      </a:pPr>
                      <a:r>
                        <a:rPr lang="en-US" sz="1800" dirty="0">
                          <a:solidFill>
                            <a:srgbClr val="0070C0"/>
                          </a:solidFill>
                          <a:effectLst/>
                        </a:rPr>
                        <a:t>200</a:t>
                      </a:r>
                    </a:p>
                    <a:p>
                      <a:pPr marL="0" marR="0" algn="ctr">
                        <a:lnSpc>
                          <a:spcPct val="130000"/>
                        </a:lnSpc>
                        <a:spcBef>
                          <a:spcPts val="0"/>
                        </a:spcBef>
                        <a:spcAft>
                          <a:spcPts val="0"/>
                        </a:spcAft>
                      </a:pPr>
                      <a:r>
                        <a:rPr lang="en-US" sz="1800" dirty="0">
                          <a:solidFill>
                            <a:srgbClr val="0070C0"/>
                          </a:solidFill>
                          <a:effectLst/>
                        </a:rPr>
                        <a:t>0</a:t>
                      </a:r>
                      <a:endParaRPr lang="en-US" sz="1800" dirty="0">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6004" marR="46004" marT="0" marB="0"/>
                </a:tc>
                <a:extLst>
                  <a:ext uri="{0D108BD9-81ED-4DB2-BD59-A6C34878D82A}">
                    <a16:rowId xmlns:a16="http://schemas.microsoft.com/office/drawing/2014/main" val="748714050"/>
                  </a:ext>
                </a:extLst>
              </a:tr>
            </a:tbl>
          </a:graphicData>
        </a:graphic>
      </p:graphicFrame>
    </p:spTree>
    <p:extLst>
      <p:ext uri="{BB962C8B-B14F-4D97-AF65-F5344CB8AC3E}">
        <p14:creationId xmlns:p14="http://schemas.microsoft.com/office/powerpoint/2010/main" val="2285388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EDAFA5-4D61-4A49-B1A4-EDDCE5A427F7}"/>
              </a:ext>
            </a:extLst>
          </p:cNvPr>
          <p:cNvSpPr>
            <a:spLocks noGrp="1"/>
          </p:cNvSpPr>
          <p:nvPr>
            <p:ph type="title"/>
          </p:nvPr>
        </p:nvSpPr>
        <p:spPr/>
        <p:txBody>
          <a:bodyPr>
            <a:normAutofit fontScale="90000"/>
          </a:bodyPr>
          <a:lstStyle/>
          <a:p>
            <a:r>
              <a:rPr lang="en-US" dirty="0" err="1"/>
              <a:t>Tác</a:t>
            </a:r>
            <a:r>
              <a:rPr lang="en-US" dirty="0"/>
              <a:t> động </a:t>
            </a:r>
            <a:r>
              <a:rPr lang="en-US" dirty="0" err="1"/>
              <a:t>đối</a:t>
            </a:r>
            <a:r>
              <a:rPr lang="en-US" dirty="0"/>
              <a:t> </a:t>
            </a:r>
            <a:r>
              <a:rPr lang="en-US" dirty="0" err="1"/>
              <a:t>với</a:t>
            </a:r>
            <a:r>
              <a:rPr lang="en-US" dirty="0"/>
              <a:t> </a:t>
            </a:r>
            <a:r>
              <a:rPr lang="en-US" dirty="0" err="1"/>
              <a:t>lĩnh</a:t>
            </a:r>
            <a:r>
              <a:rPr lang="en-US" dirty="0"/>
              <a:t> </a:t>
            </a:r>
            <a:r>
              <a:rPr lang="en-US" dirty="0" err="1"/>
              <a:t>vực</a:t>
            </a:r>
            <a:r>
              <a:rPr lang="en-US" dirty="0"/>
              <a:t> </a:t>
            </a:r>
            <a:r>
              <a:rPr lang="en-US" dirty="0" err="1"/>
              <a:t>Vật</a:t>
            </a:r>
            <a:r>
              <a:rPr lang="en-US" dirty="0"/>
              <a:t> lý và KH&amp;CN </a:t>
            </a:r>
            <a:r>
              <a:rPr lang="en-US" dirty="0" err="1"/>
              <a:t>liên</a:t>
            </a:r>
            <a:r>
              <a:rPr lang="en-US" dirty="0"/>
              <a:t> </a:t>
            </a:r>
            <a:r>
              <a:rPr lang="en-US" dirty="0" err="1"/>
              <a:t>quan</a:t>
            </a:r>
            <a:endParaRPr lang="en-US" dirty="0"/>
          </a:p>
        </p:txBody>
      </p:sp>
      <p:sp>
        <p:nvSpPr>
          <p:cNvPr id="3" name="Content Placeholder 2">
            <a:extLst>
              <a:ext uri="{FF2B5EF4-FFF2-40B4-BE49-F238E27FC236}">
                <a16:creationId xmlns:a16="http://schemas.microsoft.com/office/drawing/2014/main" id="{A962A35A-184D-4B2E-9FC0-47B81168BCF6}"/>
              </a:ext>
            </a:extLst>
          </p:cNvPr>
          <p:cNvSpPr>
            <a:spLocks noGrp="1"/>
          </p:cNvSpPr>
          <p:nvPr>
            <p:ph idx="4294967295"/>
          </p:nvPr>
        </p:nvSpPr>
        <p:spPr>
          <a:xfrm>
            <a:off x="-76199" y="752811"/>
            <a:ext cx="12191996" cy="5390433"/>
          </a:xfrm>
        </p:spPr>
        <p:txBody>
          <a:bodyPr>
            <a:noAutofit/>
          </a:bodyPr>
          <a:lstStyle/>
          <a:p>
            <a:pPr marL="514350" indent="-514350" algn="just">
              <a:buFont typeface="+mj-lt"/>
              <a:buAutoNum type="arabicPeriod"/>
            </a:pPr>
            <a:r>
              <a:rPr lang="vi-VN" dirty="0">
                <a:solidFill>
                  <a:srgbClr val="0070C0"/>
                </a:solidFill>
                <a:latin typeface="Arial" panose="020B0604020202020204" pitchFamily="34" charset="0"/>
                <a:cs typeface="Arial" panose="020B0604020202020204" pitchFamily="34" charset="0"/>
              </a:rPr>
              <a:t>Nâng cao tiềm lực khoa học và công nghệ của Việt Nam trong lĩnh vực vật lý, kết hợp đào tạo chất lượng cao với nghiên cứu cơ bản và nghiên cứu cơ bản định hướng ứng dụng. Gắn kết nghiên cứu lý thuyết với nghiên cứu thực nghiệm và nghiên cứu ứng dụng; </a:t>
            </a:r>
            <a:endParaRPr lang="en-US" dirty="0">
              <a:solidFill>
                <a:srgbClr val="0070C0"/>
              </a:solidFill>
              <a:latin typeface="Arial" panose="020B0604020202020204" pitchFamily="34" charset="0"/>
              <a:cs typeface="Arial" panose="020B0604020202020204" pitchFamily="34" charset="0"/>
            </a:endParaRPr>
          </a:p>
          <a:p>
            <a:pPr marL="514350" indent="-514350" algn="just">
              <a:buFont typeface="+mj-lt"/>
              <a:buAutoNum type="arabicPeriod"/>
            </a:pPr>
            <a:r>
              <a:rPr lang="vi-VN" dirty="0">
                <a:solidFill>
                  <a:srgbClr val="0070C0"/>
                </a:solidFill>
                <a:latin typeface="Arial" panose="020B0604020202020204" pitchFamily="34" charset="0"/>
                <a:cs typeface="Arial" panose="020B0604020202020204" pitchFamily="34" charset="0"/>
              </a:rPr>
              <a:t>Nâng cao năng lực nghiên cứu khoa học của đội ngũ giảng viên vật lý các trường đại học trong cả nước, thu hút và đào tạo các nhà vật lý trẻ tuổi tài năng. Đến năm 2025 tỷ lệ giảng viên vật lý có bằng tiến sĩ ở khoa vật lý của các trường đại học trọng điểm đạt trên 50%; </a:t>
            </a:r>
            <a:endParaRPr lang="en-US" dirty="0">
              <a:solidFill>
                <a:srgbClr val="0070C0"/>
              </a:solidFill>
              <a:latin typeface="Arial" panose="020B0604020202020204" pitchFamily="34" charset="0"/>
              <a:cs typeface="Arial" panose="020B0604020202020204" pitchFamily="34" charset="0"/>
            </a:endParaRPr>
          </a:p>
          <a:p>
            <a:pPr marL="514350" indent="-514350" algn="just">
              <a:buFont typeface="+mj-lt"/>
              <a:buAutoNum type="arabicPeriod"/>
            </a:pPr>
            <a:r>
              <a:rPr lang="vi-VN" dirty="0">
                <a:solidFill>
                  <a:srgbClr val="0070C0"/>
                </a:solidFill>
                <a:latin typeface="Arial" panose="020B0604020202020204" pitchFamily="34" charset="0"/>
                <a:cs typeface="Arial" panose="020B0604020202020204" pitchFamily="34" charset="0"/>
              </a:rPr>
              <a:t>Nâng cao vị thế của lĩnh vực vật lý của Việt Nam trên thế giới, phấn đấu đến năm 2025 lĩnh vực vật lý nước ta được xếp vào nhóm 5 nước đứng đầu trong khu vực ASEAN theo xếp hạng của SCOPUS và tăng số công trình công bố trên các tạp chí quốc tế uy tín (thuộc danh mục ISI/SCOPUS) bình quân đạt 30%/năm;</a:t>
            </a:r>
            <a:endParaRPr lang="en-GB" dirty="0">
              <a:solidFill>
                <a:srgbClr val="0070C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228401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EDAFA5-4D61-4A49-B1A4-EDDCE5A427F7}"/>
              </a:ext>
            </a:extLst>
          </p:cNvPr>
          <p:cNvSpPr>
            <a:spLocks noGrp="1"/>
          </p:cNvSpPr>
          <p:nvPr>
            <p:ph type="title"/>
          </p:nvPr>
        </p:nvSpPr>
        <p:spPr/>
        <p:txBody>
          <a:bodyPr/>
          <a:lstStyle/>
          <a:p>
            <a:r>
              <a:rPr lang="en-US" dirty="0" err="1"/>
              <a:t>Tác</a:t>
            </a:r>
            <a:r>
              <a:rPr lang="en-US" dirty="0"/>
              <a:t> động </a:t>
            </a:r>
            <a:r>
              <a:rPr lang="en-US" dirty="0" err="1"/>
              <a:t>tới</a:t>
            </a:r>
            <a:r>
              <a:rPr lang="en-US" dirty="0"/>
              <a:t> y </a:t>
            </a:r>
            <a:r>
              <a:rPr lang="en-US" dirty="0" err="1"/>
              <a:t>tế</a:t>
            </a:r>
            <a:r>
              <a:rPr lang="en-US" dirty="0"/>
              <a:t> - </a:t>
            </a:r>
            <a:r>
              <a:rPr lang="en-US" dirty="0" err="1"/>
              <a:t>kinh</a:t>
            </a:r>
            <a:r>
              <a:rPr lang="en-US" dirty="0"/>
              <a:t> </a:t>
            </a:r>
            <a:r>
              <a:rPr lang="en-US" dirty="0" err="1"/>
              <a:t>tế</a:t>
            </a:r>
            <a:r>
              <a:rPr lang="en-US" dirty="0"/>
              <a:t> -  </a:t>
            </a:r>
            <a:r>
              <a:rPr lang="en-US" dirty="0" err="1"/>
              <a:t>xã</a:t>
            </a:r>
            <a:r>
              <a:rPr lang="en-US" dirty="0"/>
              <a:t> </a:t>
            </a:r>
            <a:r>
              <a:rPr lang="en-US" dirty="0" err="1"/>
              <a:t>hội</a:t>
            </a:r>
            <a:endParaRPr lang="en-US" dirty="0"/>
          </a:p>
        </p:txBody>
      </p:sp>
      <p:sp>
        <p:nvSpPr>
          <p:cNvPr id="3" name="Content Placeholder 2">
            <a:extLst>
              <a:ext uri="{FF2B5EF4-FFF2-40B4-BE49-F238E27FC236}">
                <a16:creationId xmlns:a16="http://schemas.microsoft.com/office/drawing/2014/main" id="{A962A35A-184D-4B2E-9FC0-47B81168BCF6}"/>
              </a:ext>
            </a:extLst>
          </p:cNvPr>
          <p:cNvSpPr>
            <a:spLocks noGrp="1"/>
          </p:cNvSpPr>
          <p:nvPr>
            <p:ph idx="4294967295"/>
          </p:nvPr>
        </p:nvSpPr>
        <p:spPr>
          <a:xfrm>
            <a:off x="-76199" y="752811"/>
            <a:ext cx="12191996" cy="5390433"/>
          </a:xfrm>
        </p:spPr>
        <p:txBody>
          <a:bodyPr>
            <a:noAutofit/>
          </a:bodyPr>
          <a:lstStyle/>
          <a:p>
            <a:pPr marL="514350" indent="-514350" algn="just">
              <a:buFont typeface="+mj-lt"/>
              <a:buAutoNum type="arabicPeriod"/>
            </a:pPr>
            <a:r>
              <a:rPr lang="vi-VN" dirty="0">
                <a:solidFill>
                  <a:srgbClr val="0070C0"/>
                </a:solidFill>
                <a:latin typeface="Arial" panose="020B0604020202020204" pitchFamily="34" charset="0"/>
                <a:cs typeface="Arial" panose="020B0604020202020204" pitchFamily="34" charset="0"/>
              </a:rPr>
              <a:t>Tác động tích cực của sản phẩm thu được từ đề tài sẽ góp phần mang lại lợi ích cho xã hộI</a:t>
            </a:r>
            <a:r>
              <a:rPr lang="en-US" dirty="0">
                <a:solidFill>
                  <a:srgbClr val="0070C0"/>
                </a:solidFill>
                <a:latin typeface="Arial" panose="020B0604020202020204" pitchFamily="34" charset="0"/>
                <a:cs typeface="Arial" panose="020B0604020202020204" pitchFamily="34" charset="0"/>
              </a:rPr>
              <a:t> </a:t>
            </a:r>
            <a:r>
              <a:rPr lang="en-US" dirty="0" err="1">
                <a:solidFill>
                  <a:srgbClr val="0070C0"/>
                </a:solidFill>
                <a:latin typeface="Arial" panose="020B0604020202020204" pitchFamily="34" charset="0"/>
                <a:cs typeface="Arial" panose="020B0604020202020204" pitchFamily="34" charset="0"/>
              </a:rPr>
              <a:t>về</a:t>
            </a:r>
            <a:r>
              <a:rPr lang="en-US" dirty="0">
                <a:solidFill>
                  <a:srgbClr val="0070C0"/>
                </a:solidFill>
                <a:latin typeface="Arial" panose="020B0604020202020204" pitchFamily="34" charset="0"/>
                <a:cs typeface="Arial" panose="020B0604020202020204" pitchFamily="34" charset="0"/>
              </a:rPr>
              <a:t> y </a:t>
            </a:r>
            <a:r>
              <a:rPr lang="en-US" dirty="0" err="1">
                <a:solidFill>
                  <a:srgbClr val="0070C0"/>
                </a:solidFill>
                <a:latin typeface="Arial" panose="020B0604020202020204" pitchFamily="34" charset="0"/>
                <a:cs typeface="Arial" panose="020B0604020202020204" pitchFamily="34" charset="0"/>
              </a:rPr>
              <a:t>tế</a:t>
            </a:r>
            <a:r>
              <a:rPr lang="en-US" dirty="0">
                <a:solidFill>
                  <a:srgbClr val="0070C0"/>
                </a:solidFill>
                <a:latin typeface="Arial" panose="020B0604020202020204" pitchFamily="34" charset="0"/>
                <a:cs typeface="Arial" panose="020B0604020202020204" pitchFamily="34" charset="0"/>
              </a:rPr>
              <a:t>, </a:t>
            </a:r>
            <a:r>
              <a:rPr lang="en-US" dirty="0" err="1">
                <a:solidFill>
                  <a:srgbClr val="0070C0"/>
                </a:solidFill>
                <a:latin typeface="Arial" panose="020B0604020202020204" pitchFamily="34" charset="0"/>
                <a:cs typeface="Arial" panose="020B0604020202020204" pitchFamily="34" charset="0"/>
              </a:rPr>
              <a:t>kinh</a:t>
            </a:r>
            <a:r>
              <a:rPr lang="en-US" dirty="0">
                <a:solidFill>
                  <a:srgbClr val="0070C0"/>
                </a:solidFill>
                <a:latin typeface="Arial" panose="020B0604020202020204" pitchFamily="34" charset="0"/>
                <a:cs typeface="Arial" panose="020B0604020202020204" pitchFamily="34" charset="0"/>
              </a:rPr>
              <a:t> </a:t>
            </a:r>
            <a:r>
              <a:rPr lang="en-US" dirty="0" err="1">
                <a:solidFill>
                  <a:srgbClr val="0070C0"/>
                </a:solidFill>
                <a:latin typeface="Arial" panose="020B0604020202020204" pitchFamily="34" charset="0"/>
                <a:cs typeface="Arial" panose="020B0604020202020204" pitchFamily="34" charset="0"/>
              </a:rPr>
              <a:t>tế</a:t>
            </a:r>
            <a:r>
              <a:rPr lang="en-US" dirty="0">
                <a:solidFill>
                  <a:srgbClr val="0070C0"/>
                </a:solidFill>
                <a:latin typeface="Arial" panose="020B0604020202020204" pitchFamily="34" charset="0"/>
                <a:cs typeface="Arial" panose="020B0604020202020204" pitchFamily="34" charset="0"/>
              </a:rPr>
              <a:t>, </a:t>
            </a:r>
            <a:r>
              <a:rPr lang="en-US" dirty="0" err="1">
                <a:solidFill>
                  <a:srgbClr val="0070C0"/>
                </a:solidFill>
                <a:latin typeface="Arial" panose="020B0604020202020204" pitchFamily="34" charset="0"/>
                <a:cs typeface="Arial" panose="020B0604020202020204" pitchFamily="34" charset="0"/>
              </a:rPr>
              <a:t>xã</a:t>
            </a:r>
            <a:r>
              <a:rPr lang="en-US" dirty="0">
                <a:solidFill>
                  <a:srgbClr val="0070C0"/>
                </a:solidFill>
                <a:latin typeface="Arial" panose="020B0604020202020204" pitchFamily="34" charset="0"/>
                <a:cs typeface="Arial" panose="020B0604020202020204" pitchFamily="34" charset="0"/>
              </a:rPr>
              <a:t> </a:t>
            </a:r>
            <a:r>
              <a:rPr lang="en-US" dirty="0" err="1">
                <a:solidFill>
                  <a:srgbClr val="0070C0"/>
                </a:solidFill>
                <a:latin typeface="Arial" panose="020B0604020202020204" pitchFamily="34" charset="0"/>
                <a:cs typeface="Arial" panose="020B0604020202020204" pitchFamily="34" charset="0"/>
              </a:rPr>
              <a:t>hội</a:t>
            </a:r>
            <a:r>
              <a:rPr lang="en-US" dirty="0">
                <a:solidFill>
                  <a:srgbClr val="0070C0"/>
                </a:solidFill>
                <a:latin typeface="Arial" panose="020B0604020202020204" pitchFamily="34" charset="0"/>
                <a:cs typeface="Arial" panose="020B0604020202020204" pitchFamily="34" charset="0"/>
              </a:rPr>
              <a:t> và </a:t>
            </a:r>
            <a:r>
              <a:rPr lang="en-US" dirty="0" err="1">
                <a:solidFill>
                  <a:srgbClr val="0070C0"/>
                </a:solidFill>
                <a:latin typeface="Arial" panose="020B0604020202020204" pitchFamily="34" charset="0"/>
                <a:cs typeface="Arial" panose="020B0604020202020204" pitchFamily="34" charset="0"/>
              </a:rPr>
              <a:t>đặc</a:t>
            </a:r>
            <a:r>
              <a:rPr lang="en-US" dirty="0">
                <a:solidFill>
                  <a:srgbClr val="0070C0"/>
                </a:solidFill>
                <a:latin typeface="Arial" panose="020B0604020202020204" pitchFamily="34" charset="0"/>
                <a:cs typeface="Arial" panose="020B0604020202020204" pitchFamily="34" charset="0"/>
              </a:rPr>
              <a:t> </a:t>
            </a:r>
            <a:r>
              <a:rPr lang="en-US" dirty="0" err="1">
                <a:solidFill>
                  <a:srgbClr val="0070C0"/>
                </a:solidFill>
                <a:latin typeface="Arial" panose="020B0604020202020204" pitchFamily="34" charset="0"/>
                <a:cs typeface="Arial" panose="020B0604020202020204" pitchFamily="34" charset="0"/>
              </a:rPr>
              <a:t>biệt</a:t>
            </a:r>
            <a:r>
              <a:rPr lang="en-US" dirty="0">
                <a:solidFill>
                  <a:srgbClr val="0070C0"/>
                </a:solidFill>
                <a:latin typeface="Arial" panose="020B0604020202020204" pitchFamily="34" charset="0"/>
                <a:cs typeface="Arial" panose="020B0604020202020204" pitchFamily="34" charset="0"/>
              </a:rPr>
              <a:t> </a:t>
            </a:r>
            <a:r>
              <a:rPr lang="en-US" dirty="0" err="1">
                <a:solidFill>
                  <a:srgbClr val="0070C0"/>
                </a:solidFill>
                <a:latin typeface="Arial" panose="020B0604020202020204" pitchFamily="34" charset="0"/>
                <a:cs typeface="Arial" panose="020B0604020202020204" pitchFamily="34" charset="0"/>
              </a:rPr>
              <a:t>là</a:t>
            </a:r>
            <a:r>
              <a:rPr lang="en-US" dirty="0">
                <a:solidFill>
                  <a:srgbClr val="0070C0"/>
                </a:solidFill>
                <a:latin typeface="Arial" panose="020B0604020202020204" pitchFamily="34" charset="0"/>
                <a:cs typeface="Arial" panose="020B0604020202020204" pitchFamily="34" charset="0"/>
              </a:rPr>
              <a:t> </a:t>
            </a:r>
            <a:r>
              <a:rPr lang="en-US" dirty="0" err="1">
                <a:solidFill>
                  <a:srgbClr val="0070C0"/>
                </a:solidFill>
                <a:latin typeface="Arial" panose="020B0604020202020204" pitchFamily="34" charset="0"/>
                <a:cs typeface="Arial" panose="020B0604020202020204" pitchFamily="34" charset="0"/>
              </a:rPr>
              <a:t>lĩnh</a:t>
            </a:r>
            <a:r>
              <a:rPr lang="en-US" dirty="0">
                <a:solidFill>
                  <a:srgbClr val="0070C0"/>
                </a:solidFill>
                <a:latin typeface="Arial" panose="020B0604020202020204" pitchFamily="34" charset="0"/>
                <a:cs typeface="Arial" panose="020B0604020202020204" pitchFamily="34" charset="0"/>
              </a:rPr>
              <a:t> </a:t>
            </a:r>
            <a:r>
              <a:rPr lang="en-US" dirty="0" err="1">
                <a:solidFill>
                  <a:srgbClr val="0070C0"/>
                </a:solidFill>
                <a:latin typeface="Arial" panose="020B0604020202020204" pitchFamily="34" charset="0"/>
                <a:cs typeface="Arial" panose="020B0604020202020204" pitchFamily="34" charset="0"/>
              </a:rPr>
              <a:t>vực</a:t>
            </a:r>
            <a:r>
              <a:rPr lang="en-US" dirty="0">
                <a:solidFill>
                  <a:srgbClr val="0070C0"/>
                </a:solidFill>
                <a:latin typeface="Arial" panose="020B0604020202020204" pitchFamily="34" charset="0"/>
                <a:cs typeface="Arial" panose="020B0604020202020204" pitchFamily="34" charset="0"/>
              </a:rPr>
              <a:t> </a:t>
            </a:r>
            <a:r>
              <a:rPr lang="en-US" dirty="0" err="1">
                <a:solidFill>
                  <a:srgbClr val="0070C0"/>
                </a:solidFill>
                <a:latin typeface="Arial" panose="020B0604020202020204" pitchFamily="34" charset="0"/>
                <a:cs typeface="Arial" panose="020B0604020202020204" pitchFamily="34" charset="0"/>
              </a:rPr>
              <a:t>chẩn</a:t>
            </a:r>
            <a:r>
              <a:rPr lang="en-US" dirty="0">
                <a:solidFill>
                  <a:srgbClr val="0070C0"/>
                </a:solidFill>
                <a:latin typeface="Arial" panose="020B0604020202020204" pitchFamily="34" charset="0"/>
                <a:cs typeface="Arial" panose="020B0604020202020204" pitchFamily="34" charset="0"/>
              </a:rPr>
              <a:t> </a:t>
            </a:r>
            <a:r>
              <a:rPr lang="en-US" dirty="0" err="1">
                <a:solidFill>
                  <a:srgbClr val="0070C0"/>
                </a:solidFill>
                <a:latin typeface="Arial" panose="020B0604020202020204" pitchFamily="34" charset="0"/>
                <a:cs typeface="Arial" panose="020B0604020202020204" pitchFamily="34" charset="0"/>
              </a:rPr>
              <a:t>đoán</a:t>
            </a:r>
            <a:r>
              <a:rPr lang="en-US" dirty="0">
                <a:solidFill>
                  <a:srgbClr val="0070C0"/>
                </a:solidFill>
                <a:latin typeface="Arial" panose="020B0604020202020204" pitchFamily="34" charset="0"/>
                <a:cs typeface="Arial" panose="020B0604020202020204" pitchFamily="34" charset="0"/>
              </a:rPr>
              <a:t>, </a:t>
            </a:r>
            <a:r>
              <a:rPr lang="en-US" dirty="0" err="1">
                <a:solidFill>
                  <a:srgbClr val="0070C0"/>
                </a:solidFill>
                <a:latin typeface="Arial" panose="020B0604020202020204" pitchFamily="34" charset="0"/>
                <a:cs typeface="Arial" panose="020B0604020202020204" pitchFamily="34" charset="0"/>
              </a:rPr>
              <a:t>chăm</a:t>
            </a:r>
            <a:r>
              <a:rPr lang="en-US" dirty="0">
                <a:solidFill>
                  <a:srgbClr val="0070C0"/>
                </a:solidFill>
                <a:latin typeface="Arial" panose="020B0604020202020204" pitchFamily="34" charset="0"/>
                <a:cs typeface="Arial" panose="020B0604020202020204" pitchFamily="34" charset="0"/>
              </a:rPr>
              <a:t> </a:t>
            </a:r>
            <a:r>
              <a:rPr lang="en-US" dirty="0" err="1">
                <a:solidFill>
                  <a:srgbClr val="0070C0"/>
                </a:solidFill>
                <a:latin typeface="Arial" panose="020B0604020202020204" pitchFamily="34" charset="0"/>
                <a:cs typeface="Arial" panose="020B0604020202020204" pitchFamily="34" charset="0"/>
              </a:rPr>
              <a:t>sóc</a:t>
            </a:r>
            <a:r>
              <a:rPr lang="en-US" dirty="0">
                <a:solidFill>
                  <a:srgbClr val="0070C0"/>
                </a:solidFill>
                <a:latin typeface="Arial" panose="020B0604020202020204" pitchFamily="34" charset="0"/>
                <a:cs typeface="Arial" panose="020B0604020202020204" pitchFamily="34" charset="0"/>
              </a:rPr>
              <a:t> và </a:t>
            </a:r>
            <a:r>
              <a:rPr lang="en-US" dirty="0" err="1">
                <a:solidFill>
                  <a:srgbClr val="0070C0"/>
                </a:solidFill>
                <a:latin typeface="Arial" panose="020B0604020202020204" pitchFamily="34" charset="0"/>
                <a:cs typeface="Arial" panose="020B0604020202020204" pitchFamily="34" charset="0"/>
              </a:rPr>
              <a:t>điều</a:t>
            </a:r>
            <a:r>
              <a:rPr lang="en-US" dirty="0">
                <a:solidFill>
                  <a:srgbClr val="0070C0"/>
                </a:solidFill>
                <a:latin typeface="Arial" panose="020B0604020202020204" pitchFamily="34" charset="0"/>
                <a:cs typeface="Arial" panose="020B0604020202020204" pitchFamily="34" charset="0"/>
              </a:rPr>
              <a:t> </a:t>
            </a:r>
            <a:r>
              <a:rPr lang="en-US" dirty="0" err="1">
                <a:solidFill>
                  <a:srgbClr val="0070C0"/>
                </a:solidFill>
                <a:latin typeface="Arial" panose="020B0604020202020204" pitchFamily="34" charset="0"/>
                <a:cs typeface="Arial" panose="020B0604020202020204" pitchFamily="34" charset="0"/>
              </a:rPr>
              <a:t>trị</a:t>
            </a:r>
            <a:r>
              <a:rPr lang="en-US" dirty="0">
                <a:solidFill>
                  <a:srgbClr val="0070C0"/>
                </a:solidFill>
                <a:latin typeface="Arial" panose="020B0604020202020204" pitchFamily="34" charset="0"/>
                <a:cs typeface="Arial" panose="020B0604020202020204" pitchFamily="34" charset="0"/>
              </a:rPr>
              <a:t> </a:t>
            </a:r>
            <a:r>
              <a:rPr lang="en-US" dirty="0" err="1">
                <a:solidFill>
                  <a:srgbClr val="0070C0"/>
                </a:solidFill>
                <a:latin typeface="Arial" panose="020B0604020202020204" pitchFamily="34" charset="0"/>
                <a:cs typeface="Arial" panose="020B0604020202020204" pitchFamily="34" charset="0"/>
              </a:rPr>
              <a:t>bệnh</a:t>
            </a:r>
            <a:r>
              <a:rPr lang="en-US" dirty="0">
                <a:solidFill>
                  <a:srgbClr val="0070C0"/>
                </a:solidFill>
                <a:latin typeface="Arial" panose="020B0604020202020204" pitchFamily="34" charset="0"/>
                <a:cs typeface="Arial" panose="020B0604020202020204" pitchFamily="34" charset="0"/>
              </a:rPr>
              <a:t> </a:t>
            </a:r>
            <a:r>
              <a:rPr lang="en-US" dirty="0" err="1">
                <a:solidFill>
                  <a:srgbClr val="0070C0"/>
                </a:solidFill>
                <a:latin typeface="Arial" panose="020B0604020202020204" pitchFamily="34" charset="0"/>
                <a:cs typeface="Arial" panose="020B0604020202020204" pitchFamily="34" charset="0"/>
              </a:rPr>
              <a:t>đái</a:t>
            </a:r>
            <a:r>
              <a:rPr lang="en-US" dirty="0">
                <a:solidFill>
                  <a:srgbClr val="0070C0"/>
                </a:solidFill>
                <a:latin typeface="Arial" panose="020B0604020202020204" pitchFamily="34" charset="0"/>
                <a:cs typeface="Arial" panose="020B0604020202020204" pitchFamily="34" charset="0"/>
              </a:rPr>
              <a:t> </a:t>
            </a:r>
            <a:r>
              <a:rPr lang="en-US" dirty="0" err="1">
                <a:solidFill>
                  <a:srgbClr val="0070C0"/>
                </a:solidFill>
                <a:latin typeface="Arial" panose="020B0604020202020204" pitchFamily="34" charset="0"/>
                <a:cs typeface="Arial" panose="020B0604020202020204" pitchFamily="34" charset="0"/>
              </a:rPr>
              <a:t>tháo</a:t>
            </a:r>
            <a:r>
              <a:rPr lang="en-US" dirty="0">
                <a:solidFill>
                  <a:srgbClr val="0070C0"/>
                </a:solidFill>
                <a:latin typeface="Arial" panose="020B0604020202020204" pitchFamily="34" charset="0"/>
                <a:cs typeface="Arial" panose="020B0604020202020204" pitchFamily="34" charset="0"/>
              </a:rPr>
              <a:t> </a:t>
            </a:r>
            <a:r>
              <a:rPr lang="en-US" dirty="0" err="1">
                <a:solidFill>
                  <a:srgbClr val="0070C0"/>
                </a:solidFill>
                <a:latin typeface="Arial" panose="020B0604020202020204" pitchFamily="34" charset="0"/>
                <a:cs typeface="Arial" panose="020B0604020202020204" pitchFamily="34" charset="0"/>
              </a:rPr>
              <a:t>đường</a:t>
            </a:r>
            <a:r>
              <a:rPr lang="en-US" dirty="0">
                <a:solidFill>
                  <a:srgbClr val="0070C0"/>
                </a:solidFill>
                <a:latin typeface="Arial" panose="020B0604020202020204" pitchFamily="34" charset="0"/>
                <a:cs typeface="Arial" panose="020B0604020202020204" pitchFamily="34" charset="0"/>
              </a:rPr>
              <a:t>.</a:t>
            </a:r>
          </a:p>
          <a:p>
            <a:pPr marL="514350" indent="-514350" algn="just">
              <a:buFont typeface="+mj-lt"/>
              <a:buAutoNum type="arabicPeriod"/>
            </a:pPr>
            <a:r>
              <a:rPr lang="vi-VN" dirty="0">
                <a:solidFill>
                  <a:srgbClr val="0070C0"/>
                </a:solidFill>
                <a:latin typeface="Arial" panose="020B0604020202020204" pitchFamily="34" charset="0"/>
                <a:cs typeface="Arial" panose="020B0604020202020204" pitchFamily="34" charset="0"/>
              </a:rPr>
              <a:t>Sản ph</a:t>
            </a:r>
            <a:r>
              <a:rPr lang="en-US" dirty="0">
                <a:solidFill>
                  <a:srgbClr val="0070C0"/>
                </a:solidFill>
                <a:latin typeface="Arial" panose="020B0604020202020204" pitchFamily="34" charset="0"/>
                <a:cs typeface="Arial" panose="020B0604020202020204" pitchFamily="34" charset="0"/>
              </a:rPr>
              <a:t>ẩ</a:t>
            </a:r>
            <a:r>
              <a:rPr lang="vi-VN" dirty="0">
                <a:solidFill>
                  <a:srgbClr val="0070C0"/>
                </a:solidFill>
                <a:latin typeface="Arial" panose="020B0604020202020204" pitchFamily="34" charset="0"/>
                <a:cs typeface="Arial" panose="020B0604020202020204" pitchFamily="34" charset="0"/>
              </a:rPr>
              <a:t>m </a:t>
            </a:r>
            <a:r>
              <a:rPr lang="en-US" dirty="0" err="1">
                <a:solidFill>
                  <a:srgbClr val="0070C0"/>
                </a:solidFill>
                <a:latin typeface="Arial" panose="020B0604020202020204" pitchFamily="34" charset="0"/>
                <a:cs typeface="Arial" panose="020B0604020202020204" pitchFamily="34" charset="0"/>
              </a:rPr>
              <a:t>của</a:t>
            </a:r>
            <a:r>
              <a:rPr lang="en-US" dirty="0">
                <a:solidFill>
                  <a:srgbClr val="0070C0"/>
                </a:solidFill>
                <a:latin typeface="Arial" panose="020B0604020202020204" pitchFamily="34" charset="0"/>
                <a:cs typeface="Arial" panose="020B0604020202020204" pitchFamily="34" charset="0"/>
              </a:rPr>
              <a:t> </a:t>
            </a:r>
            <a:r>
              <a:rPr lang="en-US" dirty="0" err="1">
                <a:solidFill>
                  <a:srgbClr val="0070C0"/>
                </a:solidFill>
                <a:latin typeface="Arial" panose="020B0604020202020204" pitchFamily="34" charset="0"/>
                <a:cs typeface="Arial" panose="020B0604020202020204" pitchFamily="34" charset="0"/>
              </a:rPr>
              <a:t>đề</a:t>
            </a:r>
            <a:r>
              <a:rPr lang="en-US" dirty="0">
                <a:solidFill>
                  <a:srgbClr val="0070C0"/>
                </a:solidFill>
                <a:latin typeface="Arial" panose="020B0604020202020204" pitchFamily="34" charset="0"/>
                <a:cs typeface="Arial" panose="020B0604020202020204" pitchFamily="34" charset="0"/>
              </a:rPr>
              <a:t> </a:t>
            </a:r>
            <a:r>
              <a:rPr lang="en-US" dirty="0" err="1">
                <a:solidFill>
                  <a:srgbClr val="0070C0"/>
                </a:solidFill>
                <a:latin typeface="Arial" panose="020B0604020202020204" pitchFamily="34" charset="0"/>
                <a:cs typeface="Arial" panose="020B0604020202020204" pitchFamily="34" charset="0"/>
              </a:rPr>
              <a:t>tài</a:t>
            </a:r>
            <a:r>
              <a:rPr lang="vi-VN" dirty="0">
                <a:solidFill>
                  <a:srgbClr val="0070C0"/>
                </a:solidFill>
                <a:latin typeface="Arial" panose="020B0604020202020204" pitchFamily="34" charset="0"/>
                <a:cs typeface="Arial" panose="020B0604020202020204" pitchFamily="34" charset="0"/>
              </a:rPr>
              <a:t> sẽ </a:t>
            </a:r>
            <a:r>
              <a:rPr lang="en-US" dirty="0" err="1">
                <a:solidFill>
                  <a:srgbClr val="0070C0"/>
                </a:solidFill>
                <a:latin typeface="Arial" panose="020B0604020202020204" pitchFamily="34" charset="0"/>
                <a:cs typeface="Arial" panose="020B0604020202020204" pitchFamily="34" charset="0"/>
              </a:rPr>
              <a:t>là</a:t>
            </a:r>
            <a:r>
              <a:rPr lang="en-US" dirty="0">
                <a:solidFill>
                  <a:srgbClr val="0070C0"/>
                </a:solidFill>
                <a:latin typeface="Arial" panose="020B0604020202020204" pitchFamily="34" charset="0"/>
                <a:cs typeface="Arial" panose="020B0604020202020204" pitchFamily="34" charset="0"/>
              </a:rPr>
              <a:t> </a:t>
            </a:r>
            <a:r>
              <a:rPr lang="en-US" dirty="0" err="1">
                <a:solidFill>
                  <a:srgbClr val="0070C0"/>
                </a:solidFill>
                <a:latin typeface="Arial" panose="020B0604020202020204" pitchFamily="34" charset="0"/>
                <a:cs typeface="Arial" panose="020B0604020202020204" pitchFamily="34" charset="0"/>
              </a:rPr>
              <a:t>cơ</a:t>
            </a:r>
            <a:r>
              <a:rPr lang="en-US" dirty="0">
                <a:solidFill>
                  <a:srgbClr val="0070C0"/>
                </a:solidFill>
                <a:latin typeface="Arial" panose="020B0604020202020204" pitchFamily="34" charset="0"/>
                <a:cs typeface="Arial" panose="020B0604020202020204" pitchFamily="34" charset="0"/>
              </a:rPr>
              <a:t> </a:t>
            </a:r>
            <a:r>
              <a:rPr lang="en-US" dirty="0" err="1">
                <a:solidFill>
                  <a:srgbClr val="0070C0"/>
                </a:solidFill>
                <a:latin typeface="Arial" panose="020B0604020202020204" pitchFamily="34" charset="0"/>
                <a:cs typeface="Arial" panose="020B0604020202020204" pitchFamily="34" charset="0"/>
              </a:rPr>
              <a:t>sở</a:t>
            </a:r>
            <a:r>
              <a:rPr lang="en-US" dirty="0">
                <a:solidFill>
                  <a:srgbClr val="0070C0"/>
                </a:solidFill>
                <a:latin typeface="Arial" panose="020B0604020202020204" pitchFamily="34" charset="0"/>
                <a:cs typeface="Arial" panose="020B0604020202020204" pitchFamily="34" charset="0"/>
              </a:rPr>
              <a:t> </a:t>
            </a:r>
            <a:r>
              <a:rPr lang="en-US" dirty="0" err="1">
                <a:solidFill>
                  <a:srgbClr val="0070C0"/>
                </a:solidFill>
                <a:latin typeface="Arial" panose="020B0604020202020204" pitchFamily="34" charset="0"/>
                <a:cs typeface="Arial" panose="020B0604020202020204" pitchFamily="34" charset="0"/>
              </a:rPr>
              <a:t>để</a:t>
            </a:r>
            <a:r>
              <a:rPr lang="en-US" dirty="0">
                <a:solidFill>
                  <a:srgbClr val="0070C0"/>
                </a:solidFill>
                <a:latin typeface="Arial" panose="020B0604020202020204" pitchFamily="34" charset="0"/>
                <a:cs typeface="Arial" panose="020B0604020202020204" pitchFamily="34" charset="0"/>
              </a:rPr>
              <a:t> </a:t>
            </a:r>
            <a:r>
              <a:rPr lang="en-US" dirty="0" err="1">
                <a:solidFill>
                  <a:srgbClr val="0070C0"/>
                </a:solidFill>
                <a:latin typeface="Arial" panose="020B0604020202020204" pitchFamily="34" charset="0"/>
                <a:cs typeface="Arial" panose="020B0604020202020204" pitchFamily="34" charset="0"/>
              </a:rPr>
              <a:t>hình</a:t>
            </a:r>
            <a:r>
              <a:rPr lang="en-US" dirty="0">
                <a:solidFill>
                  <a:srgbClr val="0070C0"/>
                </a:solidFill>
                <a:latin typeface="Arial" panose="020B0604020202020204" pitchFamily="34" charset="0"/>
                <a:cs typeface="Arial" panose="020B0604020202020204" pitchFamily="34" charset="0"/>
              </a:rPr>
              <a:t> </a:t>
            </a:r>
            <a:r>
              <a:rPr lang="en-US" dirty="0" err="1">
                <a:solidFill>
                  <a:srgbClr val="0070C0"/>
                </a:solidFill>
                <a:latin typeface="Arial" panose="020B0604020202020204" pitchFamily="34" charset="0"/>
                <a:cs typeface="Arial" panose="020B0604020202020204" pitchFamily="34" charset="0"/>
              </a:rPr>
              <a:t>thành</a:t>
            </a:r>
            <a:r>
              <a:rPr lang="en-US" dirty="0">
                <a:solidFill>
                  <a:srgbClr val="0070C0"/>
                </a:solidFill>
                <a:latin typeface="Arial" panose="020B0604020202020204" pitchFamily="34" charset="0"/>
                <a:cs typeface="Arial" panose="020B0604020202020204" pitchFamily="34" charset="0"/>
              </a:rPr>
              <a:t> </a:t>
            </a:r>
            <a:r>
              <a:rPr lang="en-US" dirty="0" err="1">
                <a:solidFill>
                  <a:srgbClr val="0070C0"/>
                </a:solidFill>
                <a:latin typeface="Arial" panose="020B0604020202020204" pitchFamily="34" charset="0"/>
                <a:cs typeface="Arial" panose="020B0604020202020204" pitchFamily="34" charset="0"/>
              </a:rPr>
              <a:t>một</a:t>
            </a:r>
            <a:r>
              <a:rPr lang="en-US" dirty="0">
                <a:solidFill>
                  <a:srgbClr val="0070C0"/>
                </a:solidFill>
                <a:latin typeface="Arial" panose="020B0604020202020204" pitchFamily="34" charset="0"/>
                <a:cs typeface="Arial" panose="020B0604020202020204" pitchFamily="34" charset="0"/>
              </a:rPr>
              <a:t> </a:t>
            </a:r>
            <a:r>
              <a:rPr lang="en-US" dirty="0" err="1">
                <a:solidFill>
                  <a:srgbClr val="0070C0"/>
                </a:solidFill>
                <a:latin typeface="Arial" panose="020B0604020202020204" pitchFamily="34" charset="0"/>
                <a:cs typeface="Arial" panose="020B0604020202020204" pitchFamily="34" charset="0"/>
              </a:rPr>
              <a:t>dòng</a:t>
            </a:r>
            <a:r>
              <a:rPr lang="en-US" dirty="0">
                <a:solidFill>
                  <a:srgbClr val="0070C0"/>
                </a:solidFill>
                <a:latin typeface="Arial" panose="020B0604020202020204" pitchFamily="34" charset="0"/>
                <a:cs typeface="Arial" panose="020B0604020202020204" pitchFamily="34" charset="0"/>
              </a:rPr>
              <a:t> </a:t>
            </a:r>
            <a:r>
              <a:rPr lang="en-US" dirty="0" err="1">
                <a:solidFill>
                  <a:srgbClr val="0070C0"/>
                </a:solidFill>
                <a:latin typeface="Arial" panose="020B0604020202020204" pitchFamily="34" charset="0"/>
                <a:cs typeface="Arial" panose="020B0604020202020204" pitchFamily="34" charset="0"/>
              </a:rPr>
              <a:t>sản</a:t>
            </a:r>
            <a:r>
              <a:rPr lang="en-US" dirty="0">
                <a:solidFill>
                  <a:srgbClr val="0070C0"/>
                </a:solidFill>
                <a:latin typeface="Arial" panose="020B0604020202020204" pitchFamily="34" charset="0"/>
                <a:cs typeface="Arial" panose="020B0604020202020204" pitchFamily="34" charset="0"/>
              </a:rPr>
              <a:t> </a:t>
            </a:r>
            <a:r>
              <a:rPr lang="en-US" dirty="0" err="1">
                <a:solidFill>
                  <a:srgbClr val="0070C0"/>
                </a:solidFill>
                <a:latin typeface="Arial" panose="020B0604020202020204" pitchFamily="34" charset="0"/>
                <a:cs typeface="Arial" panose="020B0604020202020204" pitchFamily="34" charset="0"/>
              </a:rPr>
              <a:t>phẩm</a:t>
            </a:r>
            <a:r>
              <a:rPr lang="en-US" dirty="0">
                <a:solidFill>
                  <a:srgbClr val="0070C0"/>
                </a:solidFill>
                <a:latin typeface="Arial" panose="020B0604020202020204" pitchFamily="34" charset="0"/>
                <a:cs typeface="Arial" panose="020B0604020202020204" pitchFamily="34" charset="0"/>
              </a:rPr>
              <a:t> </a:t>
            </a:r>
            <a:r>
              <a:rPr lang="en-US" dirty="0" err="1">
                <a:solidFill>
                  <a:srgbClr val="0070C0"/>
                </a:solidFill>
                <a:latin typeface="Arial" panose="020B0604020202020204" pitchFamily="34" charset="0"/>
                <a:cs typeface="Arial" panose="020B0604020202020204" pitchFamily="34" charset="0"/>
              </a:rPr>
              <a:t>hoàn</a:t>
            </a:r>
            <a:r>
              <a:rPr lang="en-US" dirty="0">
                <a:solidFill>
                  <a:srgbClr val="0070C0"/>
                </a:solidFill>
                <a:latin typeface="Arial" panose="020B0604020202020204" pitchFamily="34" charset="0"/>
                <a:cs typeface="Arial" panose="020B0604020202020204" pitchFamily="34" charset="0"/>
              </a:rPr>
              <a:t> </a:t>
            </a:r>
            <a:r>
              <a:rPr lang="en-US" dirty="0" err="1">
                <a:solidFill>
                  <a:srgbClr val="0070C0"/>
                </a:solidFill>
                <a:latin typeface="Arial" panose="020B0604020202020204" pitchFamily="34" charset="0"/>
                <a:cs typeface="Arial" panose="020B0604020202020204" pitchFamily="34" charset="0"/>
              </a:rPr>
              <a:t>toàn</a:t>
            </a:r>
            <a:r>
              <a:rPr lang="en-US" dirty="0">
                <a:solidFill>
                  <a:srgbClr val="0070C0"/>
                </a:solidFill>
                <a:latin typeface="Arial" panose="020B0604020202020204" pitchFamily="34" charset="0"/>
                <a:cs typeface="Arial" panose="020B0604020202020204" pitchFamily="34" charset="0"/>
              </a:rPr>
              <a:t> mới </a:t>
            </a:r>
            <a:r>
              <a:rPr lang="en-US" dirty="0" err="1">
                <a:solidFill>
                  <a:srgbClr val="0070C0"/>
                </a:solidFill>
                <a:latin typeface="Arial" panose="020B0604020202020204" pitchFamily="34" charset="0"/>
                <a:cs typeface="Arial" panose="020B0604020202020204" pitchFamily="34" charset="0"/>
              </a:rPr>
              <a:t>tại</a:t>
            </a:r>
            <a:r>
              <a:rPr lang="en-US" dirty="0">
                <a:solidFill>
                  <a:srgbClr val="0070C0"/>
                </a:solidFill>
                <a:latin typeface="Arial" panose="020B0604020202020204" pitchFamily="34" charset="0"/>
                <a:cs typeface="Arial" panose="020B0604020202020204" pitchFamily="34" charset="0"/>
              </a:rPr>
              <a:t> </a:t>
            </a:r>
            <a:r>
              <a:rPr lang="en-US" dirty="0" err="1">
                <a:solidFill>
                  <a:srgbClr val="0070C0"/>
                </a:solidFill>
                <a:latin typeface="Arial" panose="020B0604020202020204" pitchFamily="34" charset="0"/>
                <a:cs typeface="Arial" panose="020B0604020202020204" pitchFamily="34" charset="0"/>
              </a:rPr>
              <a:t>Việt</a:t>
            </a:r>
            <a:r>
              <a:rPr lang="en-US" dirty="0">
                <a:solidFill>
                  <a:srgbClr val="0070C0"/>
                </a:solidFill>
                <a:latin typeface="Arial" panose="020B0604020202020204" pitchFamily="34" charset="0"/>
                <a:cs typeface="Arial" panose="020B0604020202020204" pitchFamily="34" charset="0"/>
              </a:rPr>
              <a:t> Nam và </a:t>
            </a:r>
            <a:r>
              <a:rPr lang="en-US" dirty="0" err="1">
                <a:solidFill>
                  <a:srgbClr val="0070C0"/>
                </a:solidFill>
                <a:latin typeface="Arial" panose="020B0604020202020204" pitchFamily="34" charset="0"/>
                <a:cs typeface="Arial" panose="020B0604020202020204" pitchFamily="34" charset="0"/>
              </a:rPr>
              <a:t>các</a:t>
            </a:r>
            <a:r>
              <a:rPr lang="en-US" dirty="0">
                <a:solidFill>
                  <a:srgbClr val="0070C0"/>
                </a:solidFill>
                <a:latin typeface="Arial" panose="020B0604020202020204" pitchFamily="34" charset="0"/>
                <a:cs typeface="Arial" panose="020B0604020202020204" pitchFamily="34" charset="0"/>
              </a:rPr>
              <a:t> </a:t>
            </a:r>
            <a:r>
              <a:rPr lang="en-US" dirty="0" err="1">
                <a:solidFill>
                  <a:srgbClr val="0070C0"/>
                </a:solidFill>
                <a:latin typeface="Arial" panose="020B0604020202020204" pitchFamily="34" charset="0"/>
                <a:cs typeface="Arial" panose="020B0604020202020204" pitchFamily="34" charset="0"/>
              </a:rPr>
              <a:t>nước</a:t>
            </a:r>
            <a:r>
              <a:rPr lang="en-US" dirty="0">
                <a:solidFill>
                  <a:srgbClr val="0070C0"/>
                </a:solidFill>
                <a:latin typeface="Arial" panose="020B0604020202020204" pitchFamily="34" charset="0"/>
                <a:cs typeface="Arial" panose="020B0604020202020204" pitchFamily="34" charset="0"/>
              </a:rPr>
              <a:t> </a:t>
            </a:r>
            <a:r>
              <a:rPr lang="en-US" dirty="0" err="1">
                <a:solidFill>
                  <a:srgbClr val="0070C0"/>
                </a:solidFill>
                <a:latin typeface="Arial" panose="020B0604020202020204" pitchFamily="34" charset="0"/>
                <a:cs typeface="Arial" panose="020B0604020202020204" pitchFamily="34" charset="0"/>
              </a:rPr>
              <a:t>trong</a:t>
            </a:r>
            <a:r>
              <a:rPr lang="en-US" dirty="0">
                <a:solidFill>
                  <a:srgbClr val="0070C0"/>
                </a:solidFill>
                <a:latin typeface="Arial" panose="020B0604020202020204" pitchFamily="34" charset="0"/>
                <a:cs typeface="Arial" panose="020B0604020202020204" pitchFamily="34" charset="0"/>
              </a:rPr>
              <a:t> </a:t>
            </a:r>
            <a:r>
              <a:rPr lang="en-US" dirty="0" err="1">
                <a:solidFill>
                  <a:srgbClr val="0070C0"/>
                </a:solidFill>
                <a:latin typeface="Arial" panose="020B0604020202020204" pitchFamily="34" charset="0"/>
                <a:cs typeface="Arial" panose="020B0604020202020204" pitchFamily="34" charset="0"/>
              </a:rPr>
              <a:t>khu</a:t>
            </a:r>
            <a:r>
              <a:rPr lang="en-US" dirty="0">
                <a:solidFill>
                  <a:srgbClr val="0070C0"/>
                </a:solidFill>
                <a:latin typeface="Arial" panose="020B0604020202020204" pitchFamily="34" charset="0"/>
                <a:cs typeface="Arial" panose="020B0604020202020204" pitchFamily="34" charset="0"/>
              </a:rPr>
              <a:t> </a:t>
            </a:r>
            <a:r>
              <a:rPr lang="en-US" dirty="0" err="1">
                <a:solidFill>
                  <a:srgbClr val="0070C0"/>
                </a:solidFill>
                <a:latin typeface="Arial" panose="020B0604020202020204" pitchFamily="34" charset="0"/>
                <a:cs typeface="Arial" panose="020B0604020202020204" pitchFamily="34" charset="0"/>
              </a:rPr>
              <a:t>vực</a:t>
            </a:r>
            <a:r>
              <a:rPr lang="en-US" dirty="0">
                <a:solidFill>
                  <a:srgbClr val="0070C0"/>
                </a:solidFill>
                <a:latin typeface="Arial" panose="020B0604020202020204" pitchFamily="34" charset="0"/>
                <a:cs typeface="Arial" panose="020B0604020202020204" pitchFamily="34" charset="0"/>
              </a:rPr>
              <a:t>, </a:t>
            </a:r>
            <a:r>
              <a:rPr lang="en-US" dirty="0" err="1">
                <a:solidFill>
                  <a:srgbClr val="0070C0"/>
                </a:solidFill>
                <a:latin typeface="Arial" panose="020B0604020202020204" pitchFamily="34" charset="0"/>
                <a:cs typeface="Arial" panose="020B0604020202020204" pitchFamily="34" charset="0"/>
              </a:rPr>
              <a:t>thiết</a:t>
            </a:r>
            <a:r>
              <a:rPr lang="en-US" dirty="0">
                <a:solidFill>
                  <a:srgbClr val="0070C0"/>
                </a:solidFill>
                <a:latin typeface="Arial" panose="020B0604020202020204" pitchFamily="34" charset="0"/>
                <a:cs typeface="Arial" panose="020B0604020202020204" pitchFamily="34" charset="0"/>
              </a:rPr>
              <a:t> </a:t>
            </a:r>
            <a:r>
              <a:rPr lang="en-US" dirty="0" err="1">
                <a:solidFill>
                  <a:srgbClr val="0070C0"/>
                </a:solidFill>
                <a:latin typeface="Arial" panose="020B0604020202020204" pitchFamily="34" charset="0"/>
                <a:cs typeface="Arial" panose="020B0604020202020204" pitchFamily="34" charset="0"/>
              </a:rPr>
              <a:t>bị</a:t>
            </a:r>
            <a:r>
              <a:rPr lang="en-US" dirty="0">
                <a:solidFill>
                  <a:srgbClr val="0070C0"/>
                </a:solidFill>
                <a:latin typeface="Arial" panose="020B0604020202020204" pitchFamily="34" charset="0"/>
                <a:cs typeface="Arial" panose="020B0604020202020204" pitchFamily="34" charset="0"/>
              </a:rPr>
              <a:t> </a:t>
            </a:r>
            <a:r>
              <a:rPr lang="en-US" dirty="0" err="1">
                <a:solidFill>
                  <a:srgbClr val="0070C0"/>
                </a:solidFill>
                <a:latin typeface="Arial" panose="020B0604020202020204" pitchFamily="34" charset="0"/>
                <a:cs typeface="Arial" panose="020B0604020202020204" pitchFamily="34" charset="0"/>
              </a:rPr>
              <a:t>sẽ</a:t>
            </a:r>
            <a:r>
              <a:rPr lang="en-US" dirty="0">
                <a:solidFill>
                  <a:srgbClr val="0070C0"/>
                </a:solidFill>
                <a:latin typeface="Arial" panose="020B0604020202020204" pitchFamily="34" charset="0"/>
                <a:cs typeface="Arial" panose="020B0604020202020204" pitchFamily="34" charset="0"/>
              </a:rPr>
              <a:t> </a:t>
            </a:r>
            <a:r>
              <a:rPr lang="vi-VN" dirty="0">
                <a:solidFill>
                  <a:srgbClr val="0070C0"/>
                </a:solidFill>
                <a:latin typeface="Arial" panose="020B0604020202020204" pitchFamily="34" charset="0"/>
                <a:cs typeface="Arial" panose="020B0604020202020204" pitchFamily="34" charset="0"/>
              </a:rPr>
              <a:t>giúp các chuyên gia (bác sĩ) tiết kiệm thời gian và công sức trong chẩn đoán, đồng thời hỗ trợ quá trình khám và chữa bệnh của bệnh nhân được nhanh và hiệu quả hơn; </a:t>
            </a:r>
            <a:endParaRPr lang="en-US" dirty="0">
              <a:solidFill>
                <a:srgbClr val="0070C0"/>
              </a:solidFill>
              <a:latin typeface="Arial" panose="020B0604020202020204" pitchFamily="34" charset="0"/>
              <a:cs typeface="Arial" panose="020B0604020202020204" pitchFamily="34" charset="0"/>
            </a:endParaRPr>
          </a:p>
          <a:p>
            <a:pPr marL="514350" indent="-514350" algn="just">
              <a:buFont typeface="+mj-lt"/>
              <a:buAutoNum type="arabicPeriod"/>
            </a:pPr>
            <a:r>
              <a:rPr lang="vi-VN" dirty="0">
                <a:solidFill>
                  <a:srgbClr val="0070C0"/>
                </a:solidFill>
                <a:latin typeface="Arial" panose="020B0604020202020204" pitchFamily="34" charset="0"/>
                <a:cs typeface="Arial" panose="020B0604020202020204" pitchFamily="34" charset="0"/>
              </a:rPr>
              <a:t>Bằng việc tạo ra sản phẩm chẩn đoán và xác định chỉ số đường huyết không cần lấy máu, không đau và không tốn chi phí que thử, nhiệm vụ mang lại những lợi ích kinh tế cho xã hộI; </a:t>
            </a:r>
            <a:endParaRPr lang="en-US" dirty="0">
              <a:solidFill>
                <a:srgbClr val="0070C0"/>
              </a:solidFill>
              <a:latin typeface="Arial" panose="020B0604020202020204" pitchFamily="34" charset="0"/>
              <a:cs typeface="Arial" panose="020B0604020202020204" pitchFamily="34" charset="0"/>
            </a:endParaRPr>
          </a:p>
          <a:p>
            <a:pPr marL="514350" indent="-514350" algn="just">
              <a:buFont typeface="+mj-lt"/>
              <a:buAutoNum type="arabicPeriod"/>
            </a:pPr>
            <a:r>
              <a:rPr lang="vi-VN" dirty="0">
                <a:solidFill>
                  <a:srgbClr val="0070C0"/>
                </a:solidFill>
                <a:latin typeface="Arial" panose="020B0604020202020204" pitchFamily="34" charset="0"/>
                <a:cs typeface="Arial" panose="020B0604020202020204" pitchFamily="34" charset="0"/>
              </a:rPr>
              <a:t>Kết quả của nhiệm vụ góp phần thúc đẩy đổi mới công nghệ theo hướng ứng dụng công nghệ mới, công nghệ hiện đại đảm bảo có lợi cho sức khoẻ con người, </a:t>
            </a:r>
            <a:r>
              <a:rPr lang="en-US" dirty="0" err="1">
                <a:solidFill>
                  <a:srgbClr val="0070C0"/>
                </a:solidFill>
                <a:latin typeface="Arial" panose="020B0604020202020204" pitchFamily="34" charset="0"/>
                <a:cs typeface="Arial" panose="020B0604020202020204" pitchFamily="34" charset="0"/>
              </a:rPr>
              <a:t>vật</a:t>
            </a:r>
            <a:r>
              <a:rPr lang="en-US" dirty="0">
                <a:solidFill>
                  <a:srgbClr val="0070C0"/>
                </a:solidFill>
                <a:latin typeface="Arial" panose="020B0604020202020204" pitchFamily="34" charset="0"/>
                <a:cs typeface="Arial" panose="020B0604020202020204" pitchFamily="34" charset="0"/>
              </a:rPr>
              <a:t> </a:t>
            </a:r>
            <a:r>
              <a:rPr lang="en-US" dirty="0" err="1">
                <a:solidFill>
                  <a:srgbClr val="0070C0"/>
                </a:solidFill>
                <a:latin typeface="Arial" panose="020B0604020202020204" pitchFamily="34" charset="0"/>
                <a:cs typeface="Arial" panose="020B0604020202020204" pitchFamily="34" charset="0"/>
              </a:rPr>
              <a:t>liệu</a:t>
            </a:r>
            <a:r>
              <a:rPr lang="vi-VN" dirty="0">
                <a:solidFill>
                  <a:srgbClr val="0070C0"/>
                </a:solidFill>
                <a:latin typeface="Arial" panose="020B0604020202020204" pitchFamily="34" charset="0"/>
                <a:cs typeface="Arial" panose="020B0604020202020204" pitchFamily="34" charset="0"/>
              </a:rPr>
              <a:t>, môi trường, kinh tế </a:t>
            </a:r>
            <a:r>
              <a:rPr lang="en-US" dirty="0">
                <a:solidFill>
                  <a:srgbClr val="0070C0"/>
                </a:solidFill>
                <a:latin typeface="Arial" panose="020B0604020202020204" pitchFamily="34" charset="0"/>
                <a:cs typeface="Arial" panose="020B0604020202020204" pitchFamily="34" charset="0"/>
              </a:rPr>
              <a:t>và</a:t>
            </a:r>
            <a:r>
              <a:rPr lang="vi-VN" dirty="0">
                <a:solidFill>
                  <a:srgbClr val="0070C0"/>
                </a:solidFill>
                <a:latin typeface="Arial" panose="020B0604020202020204" pitchFamily="34" charset="0"/>
                <a:cs typeface="Arial" panose="020B0604020202020204" pitchFamily="34" charset="0"/>
              </a:rPr>
              <a:t> xã hội</a:t>
            </a:r>
            <a:endParaRPr lang="en-GB" dirty="0">
              <a:solidFill>
                <a:srgbClr val="0070C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679680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EDAFA5-4D61-4A49-B1A4-EDDCE5A427F7}"/>
              </a:ext>
            </a:extLst>
          </p:cNvPr>
          <p:cNvSpPr>
            <a:spLocks noGrp="1"/>
          </p:cNvSpPr>
          <p:nvPr>
            <p:ph type="title"/>
          </p:nvPr>
        </p:nvSpPr>
        <p:spPr/>
        <p:txBody>
          <a:bodyPr/>
          <a:lstStyle/>
          <a:p>
            <a:r>
              <a:rPr lang="en-US" dirty="0" err="1"/>
              <a:t>Tên</a:t>
            </a:r>
            <a:r>
              <a:rPr lang="en-US" dirty="0"/>
              <a:t>, </a:t>
            </a:r>
            <a:r>
              <a:rPr lang="en-US" dirty="0" err="1"/>
              <a:t>Mục</a:t>
            </a:r>
            <a:r>
              <a:rPr lang="en-US" dirty="0"/>
              <a:t> </a:t>
            </a:r>
            <a:r>
              <a:rPr lang="en-US" dirty="0" err="1"/>
              <a:t>tiêu</a:t>
            </a:r>
            <a:r>
              <a:rPr lang="en-US" dirty="0"/>
              <a:t> </a:t>
            </a:r>
            <a:r>
              <a:rPr lang="en-US" dirty="0" err="1"/>
              <a:t>đề</a:t>
            </a:r>
            <a:r>
              <a:rPr lang="en-US" dirty="0"/>
              <a:t> </a:t>
            </a:r>
            <a:r>
              <a:rPr lang="en-US" dirty="0" err="1"/>
              <a:t>tài</a:t>
            </a:r>
            <a:endParaRPr lang="en-US" dirty="0"/>
          </a:p>
        </p:txBody>
      </p:sp>
      <p:sp>
        <p:nvSpPr>
          <p:cNvPr id="3" name="Content Placeholder 2">
            <a:extLst>
              <a:ext uri="{FF2B5EF4-FFF2-40B4-BE49-F238E27FC236}">
                <a16:creationId xmlns:a16="http://schemas.microsoft.com/office/drawing/2014/main" id="{A962A35A-184D-4B2E-9FC0-47B81168BCF6}"/>
              </a:ext>
            </a:extLst>
          </p:cNvPr>
          <p:cNvSpPr>
            <a:spLocks noGrp="1"/>
          </p:cNvSpPr>
          <p:nvPr>
            <p:ph idx="4294967295"/>
          </p:nvPr>
        </p:nvSpPr>
        <p:spPr>
          <a:xfrm>
            <a:off x="-76199" y="752811"/>
            <a:ext cx="12191996" cy="5390433"/>
          </a:xfrm>
        </p:spPr>
        <p:txBody>
          <a:bodyPr>
            <a:noAutofit/>
          </a:bodyPr>
          <a:lstStyle/>
          <a:p>
            <a:pPr marL="514350" indent="-514350" algn="just">
              <a:buFont typeface="+mj-lt"/>
              <a:buAutoNum type="arabicPeriod"/>
            </a:pPr>
            <a:endParaRPr lang="en-GB" sz="2400" dirty="0">
              <a:solidFill>
                <a:srgbClr val="0070C0"/>
              </a:solidFill>
              <a:latin typeface="Arial" panose="020B0604020202020204" pitchFamily="34" charset="0"/>
              <a:cs typeface="Arial" panose="020B0604020202020204" pitchFamily="34" charset="0"/>
            </a:endParaRPr>
          </a:p>
          <a:p>
            <a:pPr marL="514350" indent="-514350" algn="just">
              <a:buFont typeface="+mj-lt"/>
              <a:buAutoNum type="romanUcPeriod"/>
            </a:pPr>
            <a:r>
              <a:rPr lang="en-GB" sz="2400" dirty="0" err="1">
                <a:solidFill>
                  <a:srgbClr val="0070C0"/>
                </a:solidFill>
                <a:latin typeface="Arial" panose="020B0604020202020204" pitchFamily="34" charset="0"/>
                <a:cs typeface="Arial" panose="020B0604020202020204" pitchFamily="34" charset="0"/>
              </a:rPr>
              <a:t>Tên</a:t>
            </a:r>
            <a:r>
              <a:rPr lang="en-GB" sz="2400" dirty="0">
                <a:solidFill>
                  <a:srgbClr val="0070C0"/>
                </a:solidFill>
                <a:latin typeface="Arial" panose="020B0604020202020204" pitchFamily="34" charset="0"/>
                <a:cs typeface="Arial" panose="020B0604020202020204" pitchFamily="34" charset="0"/>
              </a:rPr>
              <a:t> </a:t>
            </a:r>
            <a:r>
              <a:rPr lang="en-GB" sz="2400" dirty="0" err="1">
                <a:solidFill>
                  <a:srgbClr val="0070C0"/>
                </a:solidFill>
                <a:latin typeface="Arial" panose="020B0604020202020204" pitchFamily="34" charset="0"/>
                <a:cs typeface="Arial" panose="020B0604020202020204" pitchFamily="34" charset="0"/>
              </a:rPr>
              <a:t>đề</a:t>
            </a:r>
            <a:r>
              <a:rPr lang="en-GB" sz="2400" dirty="0">
                <a:solidFill>
                  <a:srgbClr val="0070C0"/>
                </a:solidFill>
                <a:latin typeface="Arial" panose="020B0604020202020204" pitchFamily="34" charset="0"/>
                <a:cs typeface="Arial" panose="020B0604020202020204" pitchFamily="34" charset="0"/>
              </a:rPr>
              <a:t> </a:t>
            </a:r>
            <a:r>
              <a:rPr lang="en-GB" sz="2400" dirty="0" err="1">
                <a:solidFill>
                  <a:srgbClr val="0070C0"/>
                </a:solidFill>
                <a:latin typeface="Arial" panose="020B0604020202020204" pitchFamily="34" charset="0"/>
                <a:cs typeface="Arial" panose="020B0604020202020204" pitchFamily="34" charset="0"/>
              </a:rPr>
              <a:t>tài</a:t>
            </a:r>
            <a:r>
              <a:rPr lang="en-GB" sz="2400" dirty="0">
                <a:solidFill>
                  <a:srgbClr val="0070C0"/>
                </a:solidFill>
                <a:latin typeface="Arial" panose="020B0604020202020204" pitchFamily="34" charset="0"/>
                <a:cs typeface="Arial" panose="020B0604020202020204" pitchFamily="34" charset="0"/>
              </a:rPr>
              <a:t>: </a:t>
            </a:r>
            <a:r>
              <a:rPr lang="vi-VN" sz="2400" dirty="0">
                <a:solidFill>
                  <a:srgbClr val="0070C0"/>
                </a:solidFill>
                <a:latin typeface="Arial" panose="020B0604020202020204" pitchFamily="34" charset="0"/>
                <a:cs typeface="Arial" panose="020B0604020202020204" pitchFamily="34" charset="0"/>
              </a:rPr>
              <a:t>Nghiên cứu thiết kế và chế tạo hệ thiết bị  đo nồng độ đường huyết không xâm lấn sử dụng công nghệ phân tích quang phổ tán xạ Raman đối với Glucose trong máu phối hợp với học máy trong hỗ trợ theo dõi bệnh đái tháo đường từ xa</a:t>
            </a:r>
            <a:endParaRPr lang="en-US" sz="2400" dirty="0">
              <a:solidFill>
                <a:srgbClr val="0070C0"/>
              </a:solidFill>
              <a:latin typeface="Arial" panose="020B0604020202020204" pitchFamily="34" charset="0"/>
              <a:cs typeface="Arial" panose="020B0604020202020204" pitchFamily="34" charset="0"/>
            </a:endParaRPr>
          </a:p>
          <a:p>
            <a:pPr marL="514350" indent="-514350" algn="just">
              <a:buFont typeface="+mj-lt"/>
              <a:buAutoNum type="romanUcPeriod"/>
            </a:pPr>
            <a:endParaRPr lang="en-US" sz="2400" dirty="0">
              <a:solidFill>
                <a:srgbClr val="0070C0"/>
              </a:solidFill>
              <a:latin typeface="Arial" panose="020B0604020202020204" pitchFamily="34" charset="0"/>
              <a:cs typeface="Arial" panose="020B0604020202020204" pitchFamily="34" charset="0"/>
            </a:endParaRPr>
          </a:p>
          <a:p>
            <a:pPr marL="514350" indent="-514350" algn="just">
              <a:buFont typeface="+mj-lt"/>
              <a:buAutoNum type="romanUcPeriod"/>
            </a:pPr>
            <a:r>
              <a:rPr lang="en-US" sz="2400" dirty="0" err="1">
                <a:solidFill>
                  <a:srgbClr val="0070C0"/>
                </a:solidFill>
                <a:latin typeface="Arial" panose="020B0604020202020204" pitchFamily="34" charset="0"/>
                <a:cs typeface="Arial" panose="020B0604020202020204" pitchFamily="34" charset="0"/>
              </a:rPr>
              <a:t>Mục</a:t>
            </a:r>
            <a:r>
              <a:rPr lang="en-US" sz="2400" dirty="0">
                <a:solidFill>
                  <a:srgbClr val="0070C0"/>
                </a:solidFill>
                <a:latin typeface="Arial" panose="020B0604020202020204" pitchFamily="34" charset="0"/>
                <a:cs typeface="Arial" panose="020B0604020202020204" pitchFamily="34" charset="0"/>
              </a:rPr>
              <a:t> </a:t>
            </a:r>
            <a:r>
              <a:rPr lang="en-US" sz="2400" dirty="0" err="1">
                <a:solidFill>
                  <a:srgbClr val="0070C0"/>
                </a:solidFill>
                <a:latin typeface="Arial" panose="020B0604020202020204" pitchFamily="34" charset="0"/>
                <a:cs typeface="Arial" panose="020B0604020202020204" pitchFamily="34" charset="0"/>
              </a:rPr>
              <a:t>tiêu</a:t>
            </a:r>
            <a:r>
              <a:rPr lang="en-US" sz="2400" dirty="0">
                <a:solidFill>
                  <a:srgbClr val="0070C0"/>
                </a:solidFill>
                <a:latin typeface="Arial" panose="020B0604020202020204" pitchFamily="34" charset="0"/>
                <a:cs typeface="Arial" panose="020B0604020202020204" pitchFamily="34" charset="0"/>
              </a:rPr>
              <a:t>:</a:t>
            </a:r>
          </a:p>
          <a:p>
            <a:pPr marL="971550" lvl="1" indent="-514350" algn="just">
              <a:buFont typeface="+mj-lt"/>
              <a:buAutoNum type="arabicPeriod"/>
            </a:pPr>
            <a:r>
              <a:rPr lang="en-US" dirty="0" err="1">
                <a:solidFill>
                  <a:srgbClr val="0070C0"/>
                </a:solidFill>
                <a:latin typeface="Arial" panose="020B0604020202020204" pitchFamily="34" charset="0"/>
                <a:cs typeface="Arial" panose="020B0604020202020204" pitchFamily="34" charset="0"/>
              </a:rPr>
              <a:t>Thiết</a:t>
            </a:r>
            <a:r>
              <a:rPr lang="en-US" dirty="0">
                <a:solidFill>
                  <a:srgbClr val="0070C0"/>
                </a:solidFill>
                <a:latin typeface="Arial" panose="020B0604020202020204" pitchFamily="34" charset="0"/>
                <a:cs typeface="Arial" panose="020B0604020202020204" pitchFamily="34" charset="0"/>
              </a:rPr>
              <a:t> </a:t>
            </a:r>
            <a:r>
              <a:rPr lang="en-US" dirty="0" err="1">
                <a:solidFill>
                  <a:srgbClr val="0070C0"/>
                </a:solidFill>
                <a:latin typeface="Arial" panose="020B0604020202020204" pitchFamily="34" charset="0"/>
                <a:cs typeface="Arial" panose="020B0604020202020204" pitchFamily="34" charset="0"/>
              </a:rPr>
              <a:t>kế</a:t>
            </a:r>
            <a:r>
              <a:rPr lang="en-US" dirty="0">
                <a:solidFill>
                  <a:srgbClr val="0070C0"/>
                </a:solidFill>
                <a:latin typeface="Arial" panose="020B0604020202020204" pitchFamily="34" charset="0"/>
                <a:cs typeface="Arial" panose="020B0604020202020204" pitchFamily="34" charset="0"/>
              </a:rPr>
              <a:t>, </a:t>
            </a:r>
            <a:r>
              <a:rPr lang="en-US" dirty="0" err="1">
                <a:solidFill>
                  <a:srgbClr val="0070C0"/>
                </a:solidFill>
                <a:latin typeface="Arial" panose="020B0604020202020204" pitchFamily="34" charset="0"/>
                <a:cs typeface="Arial" panose="020B0604020202020204" pitchFamily="34" charset="0"/>
              </a:rPr>
              <a:t>chế</a:t>
            </a:r>
            <a:r>
              <a:rPr lang="en-US" dirty="0">
                <a:solidFill>
                  <a:srgbClr val="0070C0"/>
                </a:solidFill>
                <a:latin typeface="Arial" panose="020B0604020202020204" pitchFamily="34" charset="0"/>
                <a:cs typeface="Arial" panose="020B0604020202020204" pitchFamily="34" charset="0"/>
              </a:rPr>
              <a:t> </a:t>
            </a:r>
            <a:r>
              <a:rPr lang="en-US" dirty="0" err="1">
                <a:solidFill>
                  <a:srgbClr val="0070C0"/>
                </a:solidFill>
                <a:latin typeface="Arial" panose="020B0604020202020204" pitchFamily="34" charset="0"/>
                <a:cs typeface="Arial" panose="020B0604020202020204" pitchFamily="34" charset="0"/>
              </a:rPr>
              <a:t>tạo</a:t>
            </a:r>
            <a:r>
              <a:rPr lang="en-US" dirty="0">
                <a:solidFill>
                  <a:srgbClr val="0070C0"/>
                </a:solidFill>
                <a:latin typeface="Arial" panose="020B0604020202020204" pitchFamily="34" charset="0"/>
                <a:cs typeface="Arial" panose="020B0604020202020204" pitchFamily="34" charset="0"/>
              </a:rPr>
              <a:t> </a:t>
            </a:r>
            <a:r>
              <a:rPr lang="en-US" dirty="0" err="1">
                <a:solidFill>
                  <a:srgbClr val="0070C0"/>
                </a:solidFill>
                <a:latin typeface="Arial" panose="020B0604020202020204" pitchFamily="34" charset="0"/>
                <a:cs typeface="Arial" panose="020B0604020202020204" pitchFamily="34" charset="0"/>
              </a:rPr>
              <a:t>hệ</a:t>
            </a:r>
            <a:r>
              <a:rPr lang="en-US" dirty="0">
                <a:solidFill>
                  <a:srgbClr val="0070C0"/>
                </a:solidFill>
                <a:latin typeface="Arial" panose="020B0604020202020204" pitchFamily="34" charset="0"/>
                <a:cs typeface="Arial" panose="020B0604020202020204" pitchFamily="34" charset="0"/>
              </a:rPr>
              <a:t> </a:t>
            </a:r>
            <a:r>
              <a:rPr lang="en-US" dirty="0" err="1">
                <a:solidFill>
                  <a:srgbClr val="0070C0"/>
                </a:solidFill>
                <a:latin typeface="Arial" panose="020B0604020202020204" pitchFamily="34" charset="0"/>
                <a:cs typeface="Arial" panose="020B0604020202020204" pitchFamily="34" charset="0"/>
              </a:rPr>
              <a:t>thống</a:t>
            </a:r>
            <a:r>
              <a:rPr lang="en-US" dirty="0">
                <a:solidFill>
                  <a:srgbClr val="0070C0"/>
                </a:solidFill>
                <a:latin typeface="Arial" panose="020B0604020202020204" pitchFamily="34" charset="0"/>
                <a:cs typeface="Arial" panose="020B0604020202020204" pitchFamily="34" charset="0"/>
              </a:rPr>
              <a:t> </a:t>
            </a:r>
            <a:r>
              <a:rPr lang="en-US" dirty="0" err="1">
                <a:solidFill>
                  <a:srgbClr val="0070C0"/>
                </a:solidFill>
                <a:latin typeface="Arial" panose="020B0604020202020204" pitchFamily="34" charset="0"/>
                <a:cs typeface="Arial" panose="020B0604020202020204" pitchFamily="34" charset="0"/>
              </a:rPr>
              <a:t>đo</a:t>
            </a:r>
            <a:r>
              <a:rPr lang="en-US" dirty="0">
                <a:solidFill>
                  <a:srgbClr val="0070C0"/>
                </a:solidFill>
                <a:latin typeface="Arial" panose="020B0604020202020204" pitchFamily="34" charset="0"/>
                <a:cs typeface="Arial" panose="020B0604020202020204" pitchFamily="34" charset="0"/>
              </a:rPr>
              <a:t> </a:t>
            </a:r>
            <a:r>
              <a:rPr lang="en-US" dirty="0" err="1">
                <a:solidFill>
                  <a:srgbClr val="0070C0"/>
                </a:solidFill>
                <a:latin typeface="Arial" panose="020B0604020202020204" pitchFamily="34" charset="0"/>
                <a:cs typeface="Arial" panose="020B0604020202020204" pitchFamily="34" charset="0"/>
              </a:rPr>
              <a:t>đường</a:t>
            </a:r>
            <a:r>
              <a:rPr lang="en-US" dirty="0">
                <a:solidFill>
                  <a:srgbClr val="0070C0"/>
                </a:solidFill>
                <a:latin typeface="Arial" panose="020B0604020202020204" pitchFamily="34" charset="0"/>
                <a:cs typeface="Arial" panose="020B0604020202020204" pitchFamily="34" charset="0"/>
              </a:rPr>
              <a:t> </a:t>
            </a:r>
            <a:r>
              <a:rPr lang="en-US" dirty="0" err="1">
                <a:solidFill>
                  <a:srgbClr val="0070C0"/>
                </a:solidFill>
                <a:latin typeface="Arial" panose="020B0604020202020204" pitchFamily="34" charset="0"/>
                <a:cs typeface="Arial" panose="020B0604020202020204" pitchFamily="34" charset="0"/>
              </a:rPr>
              <a:t>huyết</a:t>
            </a:r>
            <a:r>
              <a:rPr lang="en-US" dirty="0">
                <a:solidFill>
                  <a:srgbClr val="0070C0"/>
                </a:solidFill>
                <a:latin typeface="Arial" panose="020B0604020202020204" pitchFamily="34" charset="0"/>
                <a:cs typeface="Arial" panose="020B0604020202020204" pitchFamily="34" charset="0"/>
              </a:rPr>
              <a:t> </a:t>
            </a:r>
            <a:r>
              <a:rPr lang="en-US" dirty="0" err="1">
                <a:solidFill>
                  <a:srgbClr val="0070C0"/>
                </a:solidFill>
                <a:latin typeface="Arial" panose="020B0604020202020204" pitchFamily="34" charset="0"/>
                <a:cs typeface="Arial" panose="020B0604020202020204" pitchFamily="34" charset="0"/>
              </a:rPr>
              <a:t>không</a:t>
            </a:r>
            <a:r>
              <a:rPr lang="en-US" dirty="0">
                <a:solidFill>
                  <a:srgbClr val="0070C0"/>
                </a:solidFill>
                <a:latin typeface="Arial" panose="020B0604020202020204" pitchFamily="34" charset="0"/>
                <a:cs typeface="Arial" panose="020B0604020202020204" pitchFamily="34" charset="0"/>
              </a:rPr>
              <a:t> </a:t>
            </a:r>
            <a:r>
              <a:rPr lang="en-US" dirty="0" err="1">
                <a:solidFill>
                  <a:srgbClr val="0070C0"/>
                </a:solidFill>
                <a:latin typeface="Arial" panose="020B0604020202020204" pitchFamily="34" charset="0"/>
                <a:cs typeface="Arial" panose="020B0604020202020204" pitchFamily="34" charset="0"/>
              </a:rPr>
              <a:t>xâm</a:t>
            </a:r>
            <a:r>
              <a:rPr lang="en-US" dirty="0">
                <a:solidFill>
                  <a:srgbClr val="0070C0"/>
                </a:solidFill>
                <a:latin typeface="Arial" panose="020B0604020202020204" pitchFamily="34" charset="0"/>
                <a:cs typeface="Arial" panose="020B0604020202020204" pitchFamily="34" charset="0"/>
              </a:rPr>
              <a:t> </a:t>
            </a:r>
            <a:r>
              <a:rPr lang="en-US" dirty="0" err="1">
                <a:solidFill>
                  <a:srgbClr val="0070C0"/>
                </a:solidFill>
                <a:latin typeface="Arial" panose="020B0604020202020204" pitchFamily="34" charset="0"/>
                <a:cs typeface="Arial" panose="020B0604020202020204" pitchFamily="34" charset="0"/>
              </a:rPr>
              <a:t>lấn</a:t>
            </a:r>
            <a:r>
              <a:rPr lang="en-US" dirty="0">
                <a:solidFill>
                  <a:srgbClr val="0070C0"/>
                </a:solidFill>
                <a:latin typeface="Arial" panose="020B0604020202020204" pitchFamily="34" charset="0"/>
                <a:cs typeface="Arial" panose="020B0604020202020204" pitchFamily="34" charset="0"/>
              </a:rPr>
              <a:t> </a:t>
            </a:r>
            <a:r>
              <a:rPr lang="en-US" dirty="0" err="1">
                <a:solidFill>
                  <a:srgbClr val="0070C0"/>
                </a:solidFill>
                <a:latin typeface="Arial" panose="020B0604020202020204" pitchFamily="34" charset="0"/>
                <a:cs typeface="Arial" panose="020B0604020202020204" pitchFamily="34" charset="0"/>
              </a:rPr>
              <a:t>sử</a:t>
            </a:r>
            <a:r>
              <a:rPr lang="en-US" dirty="0">
                <a:solidFill>
                  <a:srgbClr val="0070C0"/>
                </a:solidFill>
                <a:latin typeface="Arial" panose="020B0604020202020204" pitchFamily="34" charset="0"/>
                <a:cs typeface="Arial" panose="020B0604020202020204" pitchFamily="34" charset="0"/>
              </a:rPr>
              <a:t> </a:t>
            </a:r>
            <a:r>
              <a:rPr lang="en-US" dirty="0" err="1">
                <a:solidFill>
                  <a:srgbClr val="0070C0"/>
                </a:solidFill>
                <a:latin typeface="Arial" panose="020B0604020202020204" pitchFamily="34" charset="0"/>
                <a:cs typeface="Arial" panose="020B0604020202020204" pitchFamily="34" charset="0"/>
              </a:rPr>
              <a:t>dụng</a:t>
            </a:r>
            <a:r>
              <a:rPr lang="en-US" dirty="0">
                <a:solidFill>
                  <a:srgbClr val="0070C0"/>
                </a:solidFill>
                <a:latin typeface="Arial" panose="020B0604020202020204" pitchFamily="34" charset="0"/>
                <a:cs typeface="Arial" panose="020B0604020202020204" pitchFamily="34" charset="0"/>
              </a:rPr>
              <a:t> </a:t>
            </a:r>
            <a:r>
              <a:rPr lang="en-US" dirty="0" err="1">
                <a:solidFill>
                  <a:srgbClr val="0070C0"/>
                </a:solidFill>
                <a:latin typeface="Arial" panose="020B0604020202020204" pitchFamily="34" charset="0"/>
                <a:cs typeface="Arial" panose="020B0604020202020204" pitchFamily="34" charset="0"/>
              </a:rPr>
              <a:t>công</a:t>
            </a:r>
            <a:r>
              <a:rPr lang="en-US" dirty="0">
                <a:solidFill>
                  <a:srgbClr val="0070C0"/>
                </a:solidFill>
                <a:latin typeface="Arial" panose="020B0604020202020204" pitchFamily="34" charset="0"/>
                <a:cs typeface="Arial" panose="020B0604020202020204" pitchFamily="34" charset="0"/>
              </a:rPr>
              <a:t> </a:t>
            </a:r>
            <a:r>
              <a:rPr lang="en-US" dirty="0" err="1">
                <a:solidFill>
                  <a:srgbClr val="0070C0"/>
                </a:solidFill>
                <a:latin typeface="Arial" panose="020B0604020202020204" pitchFamily="34" charset="0"/>
                <a:cs typeface="Arial" panose="020B0604020202020204" pitchFamily="34" charset="0"/>
              </a:rPr>
              <a:t>nghệ</a:t>
            </a:r>
            <a:r>
              <a:rPr lang="en-US" dirty="0">
                <a:solidFill>
                  <a:srgbClr val="0070C0"/>
                </a:solidFill>
                <a:latin typeface="Arial" panose="020B0604020202020204" pitchFamily="34" charset="0"/>
                <a:cs typeface="Arial" panose="020B0604020202020204" pitchFamily="34" charset="0"/>
              </a:rPr>
              <a:t> </a:t>
            </a:r>
            <a:r>
              <a:rPr lang="en-US" dirty="0" err="1">
                <a:solidFill>
                  <a:srgbClr val="0070C0"/>
                </a:solidFill>
                <a:latin typeface="Arial" panose="020B0604020202020204" pitchFamily="34" charset="0"/>
                <a:cs typeface="Arial" panose="020B0604020202020204" pitchFamily="34" charset="0"/>
              </a:rPr>
              <a:t>phân</a:t>
            </a:r>
            <a:r>
              <a:rPr lang="en-US" dirty="0">
                <a:solidFill>
                  <a:srgbClr val="0070C0"/>
                </a:solidFill>
                <a:latin typeface="Arial" panose="020B0604020202020204" pitchFamily="34" charset="0"/>
                <a:cs typeface="Arial" panose="020B0604020202020204" pitchFamily="34" charset="0"/>
              </a:rPr>
              <a:t> </a:t>
            </a:r>
            <a:r>
              <a:rPr lang="en-US" dirty="0" err="1">
                <a:solidFill>
                  <a:srgbClr val="0070C0"/>
                </a:solidFill>
                <a:latin typeface="Arial" panose="020B0604020202020204" pitchFamily="34" charset="0"/>
                <a:cs typeface="Arial" panose="020B0604020202020204" pitchFamily="34" charset="0"/>
              </a:rPr>
              <a:t>tích</a:t>
            </a:r>
            <a:r>
              <a:rPr lang="en-US" dirty="0">
                <a:solidFill>
                  <a:srgbClr val="0070C0"/>
                </a:solidFill>
                <a:latin typeface="Arial" panose="020B0604020202020204" pitchFamily="34" charset="0"/>
                <a:cs typeface="Arial" panose="020B0604020202020204" pitchFamily="34" charset="0"/>
              </a:rPr>
              <a:t> </a:t>
            </a:r>
            <a:r>
              <a:rPr lang="en-US" dirty="0" err="1">
                <a:solidFill>
                  <a:srgbClr val="0070C0"/>
                </a:solidFill>
                <a:latin typeface="Arial" panose="020B0604020202020204" pitchFamily="34" charset="0"/>
                <a:cs typeface="Arial" panose="020B0604020202020204" pitchFamily="34" charset="0"/>
              </a:rPr>
              <a:t>tín</a:t>
            </a:r>
            <a:r>
              <a:rPr lang="en-US" dirty="0">
                <a:solidFill>
                  <a:srgbClr val="0070C0"/>
                </a:solidFill>
                <a:latin typeface="Arial" panose="020B0604020202020204" pitchFamily="34" charset="0"/>
                <a:cs typeface="Arial" panose="020B0604020202020204" pitchFamily="34" charset="0"/>
              </a:rPr>
              <a:t> </a:t>
            </a:r>
            <a:r>
              <a:rPr lang="en-US" dirty="0" err="1">
                <a:solidFill>
                  <a:srgbClr val="0070C0"/>
                </a:solidFill>
                <a:latin typeface="Arial" panose="020B0604020202020204" pitchFamily="34" charset="0"/>
                <a:cs typeface="Arial" panose="020B0604020202020204" pitchFamily="34" charset="0"/>
              </a:rPr>
              <a:t>hiệu</a:t>
            </a:r>
            <a:r>
              <a:rPr lang="en-US" dirty="0">
                <a:solidFill>
                  <a:srgbClr val="0070C0"/>
                </a:solidFill>
                <a:latin typeface="Arial" panose="020B0604020202020204" pitchFamily="34" charset="0"/>
                <a:cs typeface="Arial" panose="020B0604020202020204" pitchFamily="34" charset="0"/>
              </a:rPr>
              <a:t> </a:t>
            </a:r>
            <a:r>
              <a:rPr lang="en-US" dirty="0" err="1">
                <a:solidFill>
                  <a:srgbClr val="0070C0"/>
                </a:solidFill>
                <a:latin typeface="Arial" panose="020B0604020202020204" pitchFamily="34" charset="0"/>
                <a:cs typeface="Arial" panose="020B0604020202020204" pitchFamily="34" charset="0"/>
              </a:rPr>
              <a:t>quang</a:t>
            </a:r>
            <a:r>
              <a:rPr lang="en-US" dirty="0">
                <a:solidFill>
                  <a:srgbClr val="0070C0"/>
                </a:solidFill>
                <a:latin typeface="Arial" panose="020B0604020202020204" pitchFamily="34" charset="0"/>
                <a:cs typeface="Arial" panose="020B0604020202020204" pitchFamily="34" charset="0"/>
              </a:rPr>
              <a:t> </a:t>
            </a:r>
            <a:r>
              <a:rPr lang="en-US" dirty="0" err="1">
                <a:solidFill>
                  <a:srgbClr val="0070C0"/>
                </a:solidFill>
                <a:latin typeface="Arial" panose="020B0604020202020204" pitchFamily="34" charset="0"/>
                <a:cs typeface="Arial" panose="020B0604020202020204" pitchFamily="34" charset="0"/>
              </a:rPr>
              <a:t>phổ</a:t>
            </a:r>
            <a:r>
              <a:rPr lang="en-US" dirty="0">
                <a:solidFill>
                  <a:srgbClr val="0070C0"/>
                </a:solidFill>
                <a:latin typeface="Arial" panose="020B0604020202020204" pitchFamily="34" charset="0"/>
                <a:cs typeface="Arial" panose="020B0604020202020204" pitchFamily="34" charset="0"/>
              </a:rPr>
              <a:t> Raman </a:t>
            </a:r>
            <a:r>
              <a:rPr lang="en-US" dirty="0" err="1">
                <a:solidFill>
                  <a:srgbClr val="0070C0"/>
                </a:solidFill>
                <a:latin typeface="Arial" panose="020B0604020202020204" pitchFamily="34" charset="0"/>
                <a:cs typeface="Arial" panose="020B0604020202020204" pitchFamily="34" charset="0"/>
              </a:rPr>
              <a:t>đối</a:t>
            </a:r>
            <a:r>
              <a:rPr lang="en-US" dirty="0">
                <a:solidFill>
                  <a:srgbClr val="0070C0"/>
                </a:solidFill>
                <a:latin typeface="Arial" panose="020B0604020202020204" pitchFamily="34" charset="0"/>
                <a:cs typeface="Arial" panose="020B0604020202020204" pitchFamily="34" charset="0"/>
              </a:rPr>
              <a:t> </a:t>
            </a:r>
            <a:r>
              <a:rPr lang="en-US" dirty="0" err="1">
                <a:solidFill>
                  <a:srgbClr val="0070C0"/>
                </a:solidFill>
                <a:latin typeface="Arial" panose="020B0604020202020204" pitchFamily="34" charset="0"/>
                <a:cs typeface="Arial" panose="020B0604020202020204" pitchFamily="34" charset="0"/>
              </a:rPr>
              <a:t>với</a:t>
            </a:r>
            <a:r>
              <a:rPr lang="en-US" dirty="0">
                <a:solidFill>
                  <a:srgbClr val="0070C0"/>
                </a:solidFill>
                <a:latin typeface="Arial" panose="020B0604020202020204" pitchFamily="34" charset="0"/>
                <a:cs typeface="Arial" panose="020B0604020202020204" pitchFamily="34" charset="0"/>
              </a:rPr>
              <a:t> </a:t>
            </a:r>
            <a:r>
              <a:rPr lang="en-US" dirty="0" err="1">
                <a:solidFill>
                  <a:srgbClr val="0070C0"/>
                </a:solidFill>
                <a:latin typeface="Arial" panose="020B0604020202020204" pitchFamily="34" charset="0"/>
                <a:cs typeface="Arial" panose="020B0604020202020204" pitchFamily="34" charset="0"/>
              </a:rPr>
              <a:t>Glocose</a:t>
            </a:r>
            <a:r>
              <a:rPr lang="en-US" dirty="0">
                <a:solidFill>
                  <a:srgbClr val="0070C0"/>
                </a:solidFill>
                <a:latin typeface="Arial" panose="020B0604020202020204" pitchFamily="34" charset="0"/>
                <a:cs typeface="Arial" panose="020B0604020202020204" pitchFamily="34" charset="0"/>
              </a:rPr>
              <a:t> </a:t>
            </a:r>
            <a:r>
              <a:rPr lang="en-US" dirty="0" err="1">
                <a:solidFill>
                  <a:srgbClr val="0070C0"/>
                </a:solidFill>
                <a:latin typeface="Arial" panose="020B0604020202020204" pitchFamily="34" charset="0"/>
                <a:cs typeface="Arial" panose="020B0604020202020204" pitchFamily="34" charset="0"/>
              </a:rPr>
              <a:t>trong</a:t>
            </a:r>
            <a:r>
              <a:rPr lang="en-US" dirty="0">
                <a:solidFill>
                  <a:srgbClr val="0070C0"/>
                </a:solidFill>
                <a:latin typeface="Arial" panose="020B0604020202020204" pitchFamily="34" charset="0"/>
                <a:cs typeface="Arial" panose="020B0604020202020204" pitchFamily="34" charset="0"/>
              </a:rPr>
              <a:t> </a:t>
            </a:r>
            <a:r>
              <a:rPr lang="en-US" dirty="0" err="1">
                <a:solidFill>
                  <a:srgbClr val="0070C0"/>
                </a:solidFill>
                <a:latin typeface="Arial" panose="020B0604020202020204" pitchFamily="34" charset="0"/>
                <a:cs typeface="Arial" panose="020B0604020202020204" pitchFamily="34" charset="0"/>
              </a:rPr>
              <a:t>máu</a:t>
            </a:r>
            <a:r>
              <a:rPr lang="vi-VN" dirty="0">
                <a:solidFill>
                  <a:srgbClr val="0070C0"/>
                </a:solidFill>
                <a:latin typeface="Arial" panose="020B0604020202020204" pitchFamily="34" charset="0"/>
                <a:cs typeface="Arial" panose="020B0604020202020204" pitchFamily="34" charset="0"/>
              </a:rPr>
              <a:t>. </a:t>
            </a:r>
            <a:endParaRPr lang="en-US" dirty="0">
              <a:solidFill>
                <a:srgbClr val="0070C0"/>
              </a:solidFill>
              <a:latin typeface="Arial" panose="020B0604020202020204" pitchFamily="34" charset="0"/>
              <a:cs typeface="Arial" panose="020B0604020202020204" pitchFamily="34" charset="0"/>
            </a:endParaRPr>
          </a:p>
          <a:p>
            <a:pPr marL="971550" lvl="1" indent="-514350" algn="just">
              <a:buFont typeface="+mj-lt"/>
              <a:buAutoNum type="arabicPeriod"/>
            </a:pPr>
            <a:endParaRPr lang="en-US" dirty="0">
              <a:solidFill>
                <a:srgbClr val="0070C0"/>
              </a:solidFill>
              <a:latin typeface="Arial" panose="020B0604020202020204" pitchFamily="34" charset="0"/>
              <a:cs typeface="Arial" panose="020B0604020202020204" pitchFamily="34" charset="0"/>
            </a:endParaRPr>
          </a:p>
          <a:p>
            <a:pPr marL="971550" lvl="1" indent="-514350" algn="just">
              <a:buFont typeface="+mj-lt"/>
              <a:buAutoNum type="arabicPeriod"/>
            </a:pPr>
            <a:r>
              <a:rPr lang="en-US" dirty="0" err="1">
                <a:solidFill>
                  <a:srgbClr val="0070C0"/>
                </a:solidFill>
                <a:latin typeface="Arial" panose="020B0604020202020204" pitchFamily="34" charset="0"/>
                <a:cs typeface="Arial" panose="020B0604020202020204" pitchFamily="34" charset="0"/>
              </a:rPr>
              <a:t>Ứng</a:t>
            </a:r>
            <a:r>
              <a:rPr lang="en-US" dirty="0">
                <a:solidFill>
                  <a:srgbClr val="0070C0"/>
                </a:solidFill>
                <a:latin typeface="Arial" panose="020B0604020202020204" pitchFamily="34" charset="0"/>
                <a:cs typeface="Arial" panose="020B0604020202020204" pitchFamily="34" charset="0"/>
              </a:rPr>
              <a:t> </a:t>
            </a:r>
            <a:r>
              <a:rPr lang="en-US" dirty="0" err="1">
                <a:solidFill>
                  <a:srgbClr val="0070C0"/>
                </a:solidFill>
                <a:latin typeface="Arial" panose="020B0604020202020204" pitchFamily="34" charset="0"/>
                <a:cs typeface="Arial" panose="020B0604020202020204" pitchFamily="34" charset="0"/>
              </a:rPr>
              <a:t>dụng</a:t>
            </a:r>
            <a:r>
              <a:rPr lang="en-US" dirty="0">
                <a:solidFill>
                  <a:srgbClr val="0070C0"/>
                </a:solidFill>
                <a:latin typeface="Arial" panose="020B0604020202020204" pitchFamily="34" charset="0"/>
                <a:cs typeface="Arial" panose="020B0604020202020204" pitchFamily="34" charset="0"/>
              </a:rPr>
              <a:t> </a:t>
            </a:r>
            <a:r>
              <a:rPr lang="en-US" dirty="0" err="1">
                <a:solidFill>
                  <a:srgbClr val="0070C0"/>
                </a:solidFill>
                <a:latin typeface="Arial" panose="020B0604020202020204" pitchFamily="34" charset="0"/>
                <a:cs typeface="Arial" panose="020B0604020202020204" pitchFamily="34" charset="0"/>
              </a:rPr>
              <a:t>phương</a:t>
            </a:r>
            <a:r>
              <a:rPr lang="en-US" dirty="0">
                <a:solidFill>
                  <a:srgbClr val="0070C0"/>
                </a:solidFill>
                <a:latin typeface="Arial" panose="020B0604020202020204" pitchFamily="34" charset="0"/>
                <a:cs typeface="Arial" panose="020B0604020202020204" pitchFamily="34" charset="0"/>
              </a:rPr>
              <a:t> </a:t>
            </a:r>
            <a:r>
              <a:rPr lang="en-US" dirty="0" err="1">
                <a:solidFill>
                  <a:srgbClr val="0070C0"/>
                </a:solidFill>
                <a:latin typeface="Arial" panose="020B0604020202020204" pitchFamily="34" charset="0"/>
                <a:cs typeface="Arial" panose="020B0604020202020204" pitchFamily="34" charset="0"/>
              </a:rPr>
              <a:t>pháp</a:t>
            </a:r>
            <a:r>
              <a:rPr lang="en-US" dirty="0">
                <a:solidFill>
                  <a:srgbClr val="0070C0"/>
                </a:solidFill>
                <a:latin typeface="Arial" panose="020B0604020202020204" pitchFamily="34" charset="0"/>
                <a:cs typeface="Arial" panose="020B0604020202020204" pitchFamily="34" charset="0"/>
              </a:rPr>
              <a:t> </a:t>
            </a:r>
            <a:r>
              <a:rPr lang="en-US" dirty="0" err="1">
                <a:solidFill>
                  <a:srgbClr val="0070C0"/>
                </a:solidFill>
                <a:latin typeface="Arial" panose="020B0604020202020204" pitchFamily="34" charset="0"/>
                <a:cs typeface="Arial" panose="020B0604020202020204" pitchFamily="34" charset="0"/>
              </a:rPr>
              <a:t>học</a:t>
            </a:r>
            <a:r>
              <a:rPr lang="en-US" dirty="0">
                <a:solidFill>
                  <a:srgbClr val="0070C0"/>
                </a:solidFill>
                <a:latin typeface="Arial" panose="020B0604020202020204" pitchFamily="34" charset="0"/>
                <a:cs typeface="Arial" panose="020B0604020202020204" pitchFamily="34" charset="0"/>
              </a:rPr>
              <a:t> </a:t>
            </a:r>
            <a:r>
              <a:rPr lang="en-US" dirty="0" err="1">
                <a:solidFill>
                  <a:srgbClr val="0070C0"/>
                </a:solidFill>
                <a:latin typeface="Arial" panose="020B0604020202020204" pitchFamily="34" charset="0"/>
                <a:cs typeface="Arial" panose="020B0604020202020204" pitchFamily="34" charset="0"/>
              </a:rPr>
              <a:t>máy</a:t>
            </a:r>
            <a:r>
              <a:rPr lang="en-US" dirty="0">
                <a:solidFill>
                  <a:srgbClr val="0070C0"/>
                </a:solidFill>
                <a:latin typeface="Arial" panose="020B0604020202020204" pitchFamily="34" charset="0"/>
                <a:cs typeface="Arial" panose="020B0604020202020204" pitchFamily="34" charset="0"/>
              </a:rPr>
              <a:t> </a:t>
            </a:r>
            <a:r>
              <a:rPr lang="en-US" dirty="0" err="1">
                <a:solidFill>
                  <a:srgbClr val="0070C0"/>
                </a:solidFill>
                <a:latin typeface="Arial" panose="020B0604020202020204" pitchFamily="34" charset="0"/>
                <a:cs typeface="Arial" panose="020B0604020202020204" pitchFamily="34" charset="0"/>
              </a:rPr>
              <a:t>trong</a:t>
            </a:r>
            <a:r>
              <a:rPr lang="en-US" dirty="0">
                <a:solidFill>
                  <a:srgbClr val="0070C0"/>
                </a:solidFill>
                <a:latin typeface="Arial" panose="020B0604020202020204" pitchFamily="34" charset="0"/>
                <a:cs typeface="Arial" panose="020B0604020202020204" pitchFamily="34" charset="0"/>
              </a:rPr>
              <a:t> </a:t>
            </a:r>
            <a:r>
              <a:rPr lang="en-US" dirty="0" err="1">
                <a:solidFill>
                  <a:srgbClr val="0070C0"/>
                </a:solidFill>
                <a:latin typeface="Arial" panose="020B0604020202020204" pitchFamily="34" charset="0"/>
                <a:cs typeface="Arial" panose="020B0604020202020204" pitchFamily="34" charset="0"/>
              </a:rPr>
              <a:t>phân</a:t>
            </a:r>
            <a:r>
              <a:rPr lang="en-US" dirty="0">
                <a:solidFill>
                  <a:srgbClr val="0070C0"/>
                </a:solidFill>
                <a:latin typeface="Arial" panose="020B0604020202020204" pitchFamily="34" charset="0"/>
                <a:cs typeface="Arial" panose="020B0604020202020204" pitchFamily="34" charset="0"/>
              </a:rPr>
              <a:t> </a:t>
            </a:r>
            <a:r>
              <a:rPr lang="en-US" dirty="0" err="1">
                <a:solidFill>
                  <a:srgbClr val="0070C0"/>
                </a:solidFill>
                <a:latin typeface="Arial" panose="020B0604020202020204" pitchFamily="34" charset="0"/>
                <a:cs typeface="Arial" panose="020B0604020202020204" pitchFamily="34" charset="0"/>
              </a:rPr>
              <a:t>tích</a:t>
            </a:r>
            <a:r>
              <a:rPr lang="en-US" dirty="0">
                <a:solidFill>
                  <a:srgbClr val="0070C0"/>
                </a:solidFill>
                <a:latin typeface="Arial" panose="020B0604020202020204" pitchFamily="34" charset="0"/>
                <a:cs typeface="Arial" panose="020B0604020202020204" pitchFamily="34" charset="0"/>
              </a:rPr>
              <a:t> </a:t>
            </a:r>
            <a:r>
              <a:rPr lang="en-US" dirty="0" err="1">
                <a:solidFill>
                  <a:srgbClr val="0070C0"/>
                </a:solidFill>
                <a:latin typeface="Arial" panose="020B0604020202020204" pitchFamily="34" charset="0"/>
                <a:cs typeface="Arial" panose="020B0604020202020204" pitchFamily="34" charset="0"/>
              </a:rPr>
              <a:t>tín</a:t>
            </a:r>
            <a:r>
              <a:rPr lang="en-US" dirty="0">
                <a:solidFill>
                  <a:srgbClr val="0070C0"/>
                </a:solidFill>
                <a:latin typeface="Arial" panose="020B0604020202020204" pitchFamily="34" charset="0"/>
                <a:cs typeface="Arial" panose="020B0604020202020204" pitchFamily="34" charset="0"/>
              </a:rPr>
              <a:t> </a:t>
            </a:r>
            <a:r>
              <a:rPr lang="en-US" dirty="0" err="1">
                <a:solidFill>
                  <a:srgbClr val="0070C0"/>
                </a:solidFill>
                <a:latin typeface="Arial" panose="020B0604020202020204" pitchFamily="34" charset="0"/>
                <a:cs typeface="Arial" panose="020B0604020202020204" pitchFamily="34" charset="0"/>
              </a:rPr>
              <a:t>hiệu</a:t>
            </a:r>
            <a:r>
              <a:rPr lang="en-US" dirty="0">
                <a:solidFill>
                  <a:srgbClr val="0070C0"/>
                </a:solidFill>
                <a:latin typeface="Arial" panose="020B0604020202020204" pitchFamily="34" charset="0"/>
                <a:cs typeface="Arial" panose="020B0604020202020204" pitchFamily="34" charset="0"/>
              </a:rPr>
              <a:t> </a:t>
            </a:r>
            <a:r>
              <a:rPr lang="en-US" dirty="0" err="1">
                <a:solidFill>
                  <a:srgbClr val="0070C0"/>
                </a:solidFill>
                <a:latin typeface="Arial" panose="020B0604020202020204" pitchFamily="34" charset="0"/>
                <a:cs typeface="Arial" panose="020B0604020202020204" pitchFamily="34" charset="0"/>
              </a:rPr>
              <a:t>quang</a:t>
            </a:r>
            <a:r>
              <a:rPr lang="en-US" dirty="0">
                <a:solidFill>
                  <a:srgbClr val="0070C0"/>
                </a:solidFill>
                <a:latin typeface="Arial" panose="020B0604020202020204" pitchFamily="34" charset="0"/>
                <a:cs typeface="Arial" panose="020B0604020202020204" pitchFamily="34" charset="0"/>
              </a:rPr>
              <a:t> </a:t>
            </a:r>
            <a:r>
              <a:rPr lang="en-US" dirty="0" err="1">
                <a:solidFill>
                  <a:srgbClr val="0070C0"/>
                </a:solidFill>
                <a:latin typeface="Arial" panose="020B0604020202020204" pitchFamily="34" charset="0"/>
                <a:cs typeface="Arial" panose="020B0604020202020204" pitchFamily="34" charset="0"/>
              </a:rPr>
              <a:t>phổ</a:t>
            </a:r>
            <a:r>
              <a:rPr lang="en-US" dirty="0">
                <a:solidFill>
                  <a:srgbClr val="0070C0"/>
                </a:solidFill>
                <a:latin typeface="Arial" panose="020B0604020202020204" pitchFamily="34" charset="0"/>
                <a:cs typeface="Arial" panose="020B0604020202020204" pitchFamily="34" charset="0"/>
              </a:rPr>
              <a:t> </a:t>
            </a:r>
            <a:r>
              <a:rPr lang="en-US" dirty="0" err="1">
                <a:solidFill>
                  <a:srgbClr val="0070C0"/>
                </a:solidFill>
                <a:latin typeface="Arial" panose="020B0604020202020204" pitchFamily="34" charset="0"/>
                <a:cs typeface="Arial" panose="020B0604020202020204" pitchFamily="34" charset="0"/>
              </a:rPr>
              <a:t>tán</a:t>
            </a:r>
            <a:r>
              <a:rPr lang="en-US" dirty="0">
                <a:solidFill>
                  <a:srgbClr val="0070C0"/>
                </a:solidFill>
                <a:latin typeface="Arial" panose="020B0604020202020204" pitchFamily="34" charset="0"/>
                <a:cs typeface="Arial" panose="020B0604020202020204" pitchFamily="34" charset="0"/>
              </a:rPr>
              <a:t> </a:t>
            </a:r>
            <a:r>
              <a:rPr lang="en-US" dirty="0" err="1">
                <a:solidFill>
                  <a:srgbClr val="0070C0"/>
                </a:solidFill>
                <a:latin typeface="Arial" panose="020B0604020202020204" pitchFamily="34" charset="0"/>
                <a:cs typeface="Arial" panose="020B0604020202020204" pitchFamily="34" charset="0"/>
              </a:rPr>
              <a:t>xạ</a:t>
            </a:r>
            <a:r>
              <a:rPr lang="en-US" dirty="0">
                <a:solidFill>
                  <a:srgbClr val="0070C0"/>
                </a:solidFill>
                <a:latin typeface="Arial" panose="020B0604020202020204" pitchFamily="34" charset="0"/>
                <a:cs typeface="Arial" panose="020B0604020202020204" pitchFamily="34" charset="0"/>
              </a:rPr>
              <a:t> Raman </a:t>
            </a:r>
            <a:r>
              <a:rPr lang="en-US" dirty="0" err="1">
                <a:solidFill>
                  <a:srgbClr val="0070C0"/>
                </a:solidFill>
                <a:latin typeface="Arial" panose="020B0604020202020204" pitchFamily="34" charset="0"/>
                <a:cs typeface="Arial" panose="020B0604020202020204" pitchFamily="34" charset="0"/>
              </a:rPr>
              <a:t>đối</a:t>
            </a:r>
            <a:r>
              <a:rPr lang="en-US" dirty="0">
                <a:solidFill>
                  <a:srgbClr val="0070C0"/>
                </a:solidFill>
                <a:latin typeface="Arial" panose="020B0604020202020204" pitchFamily="34" charset="0"/>
                <a:cs typeface="Arial" panose="020B0604020202020204" pitchFamily="34" charset="0"/>
              </a:rPr>
              <a:t> </a:t>
            </a:r>
            <a:r>
              <a:rPr lang="en-US" dirty="0" err="1">
                <a:solidFill>
                  <a:srgbClr val="0070C0"/>
                </a:solidFill>
                <a:latin typeface="Arial" panose="020B0604020202020204" pitchFamily="34" charset="0"/>
                <a:cs typeface="Arial" panose="020B0604020202020204" pitchFamily="34" charset="0"/>
              </a:rPr>
              <a:t>với</a:t>
            </a:r>
            <a:r>
              <a:rPr lang="en-US" dirty="0">
                <a:solidFill>
                  <a:srgbClr val="0070C0"/>
                </a:solidFill>
                <a:latin typeface="Arial" panose="020B0604020202020204" pitchFamily="34" charset="0"/>
                <a:cs typeface="Arial" panose="020B0604020202020204" pitchFamily="34" charset="0"/>
              </a:rPr>
              <a:t> </a:t>
            </a:r>
            <a:r>
              <a:rPr lang="en-US" dirty="0" err="1">
                <a:solidFill>
                  <a:srgbClr val="0070C0"/>
                </a:solidFill>
                <a:latin typeface="Arial" panose="020B0604020202020204" pitchFamily="34" charset="0"/>
                <a:cs typeface="Arial" panose="020B0604020202020204" pitchFamily="34" charset="0"/>
              </a:rPr>
              <a:t>đường</a:t>
            </a:r>
            <a:r>
              <a:rPr lang="en-US" dirty="0">
                <a:solidFill>
                  <a:srgbClr val="0070C0"/>
                </a:solidFill>
                <a:latin typeface="Arial" panose="020B0604020202020204" pitchFamily="34" charset="0"/>
                <a:cs typeface="Arial" panose="020B0604020202020204" pitchFamily="34" charset="0"/>
              </a:rPr>
              <a:t> </a:t>
            </a:r>
            <a:r>
              <a:rPr lang="en-US" dirty="0" err="1">
                <a:solidFill>
                  <a:srgbClr val="0070C0"/>
                </a:solidFill>
                <a:latin typeface="Arial" panose="020B0604020202020204" pitchFamily="34" charset="0"/>
                <a:cs typeface="Arial" panose="020B0604020202020204" pitchFamily="34" charset="0"/>
              </a:rPr>
              <a:t>huyết</a:t>
            </a:r>
            <a:r>
              <a:rPr lang="en-US" dirty="0">
                <a:solidFill>
                  <a:srgbClr val="0070C0"/>
                </a:solidFill>
                <a:latin typeface="Arial" panose="020B0604020202020204" pitchFamily="34" charset="0"/>
                <a:cs typeface="Arial" panose="020B0604020202020204" pitchFamily="34" charset="0"/>
              </a:rPr>
              <a:t> </a:t>
            </a:r>
            <a:r>
              <a:rPr lang="en-US" dirty="0" err="1">
                <a:solidFill>
                  <a:srgbClr val="0070C0"/>
                </a:solidFill>
                <a:latin typeface="Arial" panose="020B0604020202020204" pitchFamily="34" charset="0"/>
                <a:cs typeface="Arial" panose="020B0604020202020204" pitchFamily="34" charset="0"/>
              </a:rPr>
              <a:t>ghi</a:t>
            </a:r>
            <a:r>
              <a:rPr lang="en-US" dirty="0">
                <a:solidFill>
                  <a:srgbClr val="0070C0"/>
                </a:solidFill>
                <a:latin typeface="Arial" panose="020B0604020202020204" pitchFamily="34" charset="0"/>
                <a:cs typeface="Arial" panose="020B0604020202020204" pitchFamily="34" charset="0"/>
              </a:rPr>
              <a:t> </a:t>
            </a:r>
            <a:r>
              <a:rPr lang="en-US" dirty="0" err="1">
                <a:solidFill>
                  <a:srgbClr val="0070C0"/>
                </a:solidFill>
                <a:latin typeface="Arial" panose="020B0604020202020204" pitchFamily="34" charset="0"/>
                <a:cs typeface="Arial" panose="020B0604020202020204" pitchFamily="34" charset="0"/>
              </a:rPr>
              <a:t>nhận</a:t>
            </a:r>
            <a:r>
              <a:rPr lang="en-US" dirty="0">
                <a:solidFill>
                  <a:srgbClr val="0070C0"/>
                </a:solidFill>
                <a:latin typeface="Arial" panose="020B0604020202020204" pitchFamily="34" charset="0"/>
                <a:cs typeface="Arial" panose="020B0604020202020204" pitchFamily="34" charset="0"/>
              </a:rPr>
              <a:t> </a:t>
            </a:r>
            <a:r>
              <a:rPr lang="en-US" dirty="0" err="1">
                <a:solidFill>
                  <a:srgbClr val="0070C0"/>
                </a:solidFill>
                <a:latin typeface="Arial" panose="020B0604020202020204" pitchFamily="34" charset="0"/>
                <a:cs typeface="Arial" panose="020B0604020202020204" pitchFamily="34" charset="0"/>
              </a:rPr>
              <a:t>được</a:t>
            </a:r>
            <a:r>
              <a:rPr lang="en-US" dirty="0">
                <a:solidFill>
                  <a:srgbClr val="0070C0"/>
                </a:solidFill>
                <a:latin typeface="Arial" panose="020B0604020202020204" pitchFamily="34" charset="0"/>
                <a:cs typeface="Arial" panose="020B0604020202020204" pitchFamily="34" charset="0"/>
              </a:rPr>
              <a:t> </a:t>
            </a:r>
            <a:r>
              <a:rPr lang="en-US" dirty="0" err="1">
                <a:solidFill>
                  <a:srgbClr val="0070C0"/>
                </a:solidFill>
                <a:latin typeface="Arial" panose="020B0604020202020204" pitchFamily="34" charset="0"/>
                <a:cs typeface="Arial" panose="020B0604020202020204" pitchFamily="34" charset="0"/>
              </a:rPr>
              <a:t>bởi</a:t>
            </a:r>
            <a:r>
              <a:rPr lang="en-US" dirty="0">
                <a:solidFill>
                  <a:srgbClr val="0070C0"/>
                </a:solidFill>
                <a:latin typeface="Arial" panose="020B0604020202020204" pitchFamily="34" charset="0"/>
                <a:cs typeface="Arial" panose="020B0604020202020204" pitchFamily="34" charset="0"/>
              </a:rPr>
              <a:t> </a:t>
            </a:r>
            <a:r>
              <a:rPr lang="en-US" dirty="0" err="1">
                <a:solidFill>
                  <a:srgbClr val="0070C0"/>
                </a:solidFill>
                <a:latin typeface="Arial" panose="020B0604020202020204" pitchFamily="34" charset="0"/>
                <a:cs typeface="Arial" panose="020B0604020202020204" pitchFamily="34" charset="0"/>
              </a:rPr>
              <a:t>hệ</a:t>
            </a:r>
            <a:r>
              <a:rPr lang="en-US" dirty="0">
                <a:solidFill>
                  <a:srgbClr val="0070C0"/>
                </a:solidFill>
                <a:latin typeface="Arial" panose="020B0604020202020204" pitchFamily="34" charset="0"/>
                <a:cs typeface="Arial" panose="020B0604020202020204" pitchFamily="34" charset="0"/>
              </a:rPr>
              <a:t> </a:t>
            </a:r>
            <a:r>
              <a:rPr lang="en-US" dirty="0" err="1">
                <a:solidFill>
                  <a:srgbClr val="0070C0"/>
                </a:solidFill>
                <a:latin typeface="Arial" panose="020B0604020202020204" pitchFamily="34" charset="0"/>
                <a:cs typeface="Arial" panose="020B0604020202020204" pitchFamily="34" charset="0"/>
              </a:rPr>
              <a:t>thiết</a:t>
            </a:r>
            <a:r>
              <a:rPr lang="en-US" dirty="0">
                <a:solidFill>
                  <a:srgbClr val="0070C0"/>
                </a:solidFill>
                <a:latin typeface="Arial" panose="020B0604020202020204" pitchFamily="34" charset="0"/>
                <a:cs typeface="Arial" panose="020B0604020202020204" pitchFamily="34" charset="0"/>
              </a:rPr>
              <a:t> </a:t>
            </a:r>
            <a:r>
              <a:rPr lang="en-US" dirty="0" err="1">
                <a:solidFill>
                  <a:srgbClr val="0070C0"/>
                </a:solidFill>
                <a:latin typeface="Arial" panose="020B0604020202020204" pitchFamily="34" charset="0"/>
                <a:cs typeface="Arial" panose="020B0604020202020204" pitchFamily="34" charset="0"/>
              </a:rPr>
              <a:t>bị</a:t>
            </a:r>
            <a:r>
              <a:rPr lang="en-US" dirty="0">
                <a:solidFill>
                  <a:srgbClr val="0070C0"/>
                </a:solidFill>
                <a:latin typeface="Arial" panose="020B0604020202020204" pitchFamily="34" charset="0"/>
                <a:cs typeface="Arial" panose="020B0604020202020204" pitchFamily="34" charset="0"/>
              </a:rPr>
              <a:t> </a:t>
            </a:r>
            <a:r>
              <a:rPr lang="en-US" dirty="0" err="1">
                <a:solidFill>
                  <a:srgbClr val="0070C0"/>
                </a:solidFill>
                <a:latin typeface="Arial" panose="020B0604020202020204" pitchFamily="34" charset="0"/>
                <a:cs typeface="Arial" panose="020B0604020202020204" pitchFamily="34" charset="0"/>
              </a:rPr>
              <a:t>chế</a:t>
            </a:r>
            <a:r>
              <a:rPr lang="en-US" dirty="0">
                <a:solidFill>
                  <a:srgbClr val="0070C0"/>
                </a:solidFill>
                <a:latin typeface="Arial" panose="020B0604020202020204" pitchFamily="34" charset="0"/>
                <a:cs typeface="Arial" panose="020B0604020202020204" pitchFamily="34" charset="0"/>
              </a:rPr>
              <a:t> </a:t>
            </a:r>
            <a:r>
              <a:rPr lang="en-US" dirty="0" err="1">
                <a:solidFill>
                  <a:srgbClr val="0070C0"/>
                </a:solidFill>
                <a:latin typeface="Arial" panose="020B0604020202020204" pitchFamily="34" charset="0"/>
                <a:cs typeface="Arial" panose="020B0604020202020204" pitchFamily="34" charset="0"/>
              </a:rPr>
              <a:t>tạo</a:t>
            </a:r>
            <a:r>
              <a:rPr lang="en-US" dirty="0">
                <a:solidFill>
                  <a:srgbClr val="0070C0"/>
                </a:solidFill>
                <a:latin typeface="Arial" panose="020B0604020202020204" pitchFamily="34" charset="0"/>
                <a:cs typeface="Arial" panose="020B0604020202020204" pitchFamily="34" charset="0"/>
              </a:rPr>
              <a:t> </a:t>
            </a:r>
            <a:r>
              <a:rPr lang="en-US" dirty="0" err="1">
                <a:solidFill>
                  <a:srgbClr val="0070C0"/>
                </a:solidFill>
                <a:latin typeface="Arial" panose="020B0604020202020204" pitchFamily="34" charset="0"/>
                <a:cs typeface="Arial" panose="020B0604020202020204" pitchFamily="34" charset="0"/>
              </a:rPr>
              <a:t>được</a:t>
            </a:r>
            <a:r>
              <a:rPr lang="vi-VN" dirty="0">
                <a:solidFill>
                  <a:srgbClr val="0070C0"/>
                </a:solidFill>
                <a:latin typeface="Arial" panose="020B0604020202020204" pitchFamily="34" charset="0"/>
                <a:cs typeface="Arial" panose="020B0604020202020204" pitchFamily="34" charset="0"/>
              </a:rPr>
              <a:t>.</a:t>
            </a:r>
            <a:endParaRPr lang="en-US" dirty="0">
              <a:solidFill>
                <a:srgbClr val="0070C0"/>
              </a:solidFill>
              <a:latin typeface="Arial" panose="020B0604020202020204" pitchFamily="34" charset="0"/>
              <a:cs typeface="Arial" panose="020B0604020202020204" pitchFamily="34" charset="0"/>
            </a:endParaRPr>
          </a:p>
          <a:p>
            <a:pPr marL="457200" lvl="1" indent="0" algn="just">
              <a:buNone/>
            </a:pPr>
            <a:r>
              <a:rPr lang="vi-VN" dirty="0">
                <a:solidFill>
                  <a:srgbClr val="0070C0"/>
                </a:solidFill>
                <a:latin typeface="Arial" panose="020B0604020202020204" pitchFamily="34" charset="0"/>
                <a:cs typeface="Arial" panose="020B0604020202020204" pitchFamily="34" charset="0"/>
              </a:rPr>
              <a:t> </a:t>
            </a:r>
            <a:endParaRPr lang="en-US" dirty="0">
              <a:solidFill>
                <a:srgbClr val="0070C0"/>
              </a:solidFill>
              <a:latin typeface="Arial" panose="020B0604020202020204" pitchFamily="34" charset="0"/>
              <a:cs typeface="Arial" panose="020B0604020202020204" pitchFamily="34" charset="0"/>
            </a:endParaRPr>
          </a:p>
          <a:p>
            <a:pPr marL="971550" lvl="1" indent="-514350" algn="just">
              <a:buFont typeface="+mj-lt"/>
              <a:buAutoNum type="arabicPeriod" startAt="3"/>
            </a:pPr>
            <a:r>
              <a:rPr lang="en-US" dirty="0" err="1">
                <a:solidFill>
                  <a:srgbClr val="0070C0"/>
                </a:solidFill>
                <a:latin typeface="Arial" panose="020B0604020202020204" pitchFamily="34" charset="0"/>
                <a:cs typeface="Arial" panose="020B0604020202020204" pitchFamily="34" charset="0"/>
              </a:rPr>
              <a:t>Đánh</a:t>
            </a:r>
            <a:r>
              <a:rPr lang="en-US" dirty="0">
                <a:solidFill>
                  <a:srgbClr val="0070C0"/>
                </a:solidFill>
                <a:latin typeface="Arial" panose="020B0604020202020204" pitchFamily="34" charset="0"/>
                <a:cs typeface="Arial" panose="020B0604020202020204" pitchFamily="34" charset="0"/>
              </a:rPr>
              <a:t> </a:t>
            </a:r>
            <a:r>
              <a:rPr lang="en-US" dirty="0" err="1">
                <a:solidFill>
                  <a:srgbClr val="0070C0"/>
                </a:solidFill>
                <a:latin typeface="Arial" panose="020B0604020202020204" pitchFamily="34" charset="0"/>
                <a:cs typeface="Arial" panose="020B0604020202020204" pitchFamily="34" charset="0"/>
              </a:rPr>
              <a:t>giá</a:t>
            </a:r>
            <a:r>
              <a:rPr lang="en-US" dirty="0">
                <a:solidFill>
                  <a:srgbClr val="0070C0"/>
                </a:solidFill>
                <a:latin typeface="Arial" panose="020B0604020202020204" pitchFamily="34" charset="0"/>
                <a:cs typeface="Arial" panose="020B0604020202020204" pitchFamily="34" charset="0"/>
              </a:rPr>
              <a:t> </a:t>
            </a:r>
            <a:r>
              <a:rPr lang="en-US" dirty="0" err="1">
                <a:solidFill>
                  <a:srgbClr val="0070C0"/>
                </a:solidFill>
                <a:latin typeface="Arial" panose="020B0604020202020204" pitchFamily="34" charset="0"/>
                <a:cs typeface="Arial" panose="020B0604020202020204" pitchFamily="34" charset="0"/>
              </a:rPr>
              <a:t>thử</a:t>
            </a:r>
            <a:r>
              <a:rPr lang="en-US" dirty="0">
                <a:solidFill>
                  <a:srgbClr val="0070C0"/>
                </a:solidFill>
                <a:latin typeface="Arial" panose="020B0604020202020204" pitchFamily="34" charset="0"/>
                <a:cs typeface="Arial" panose="020B0604020202020204" pitchFamily="34" charset="0"/>
              </a:rPr>
              <a:t> </a:t>
            </a:r>
            <a:r>
              <a:rPr lang="en-US" dirty="0" err="1">
                <a:solidFill>
                  <a:srgbClr val="0070C0"/>
                </a:solidFill>
                <a:latin typeface="Arial" panose="020B0604020202020204" pitchFamily="34" charset="0"/>
                <a:cs typeface="Arial" panose="020B0604020202020204" pitchFamily="34" charset="0"/>
              </a:rPr>
              <a:t>nghiệm</a:t>
            </a:r>
            <a:r>
              <a:rPr lang="en-US" dirty="0">
                <a:solidFill>
                  <a:srgbClr val="0070C0"/>
                </a:solidFill>
                <a:latin typeface="Arial" panose="020B0604020202020204" pitchFamily="34" charset="0"/>
                <a:cs typeface="Arial" panose="020B0604020202020204" pitchFamily="34" charset="0"/>
              </a:rPr>
              <a:t> </a:t>
            </a:r>
            <a:r>
              <a:rPr lang="en-US" dirty="0" err="1">
                <a:solidFill>
                  <a:srgbClr val="0070C0"/>
                </a:solidFill>
                <a:latin typeface="Arial" panose="020B0604020202020204" pitchFamily="34" charset="0"/>
                <a:cs typeface="Arial" panose="020B0604020202020204" pitchFamily="34" charset="0"/>
              </a:rPr>
              <a:t>hệ</a:t>
            </a:r>
            <a:r>
              <a:rPr lang="en-US" dirty="0">
                <a:solidFill>
                  <a:srgbClr val="0070C0"/>
                </a:solidFill>
                <a:latin typeface="Arial" panose="020B0604020202020204" pitchFamily="34" charset="0"/>
                <a:cs typeface="Arial" panose="020B0604020202020204" pitchFamily="34" charset="0"/>
              </a:rPr>
              <a:t> </a:t>
            </a:r>
            <a:r>
              <a:rPr lang="en-US" dirty="0" err="1">
                <a:solidFill>
                  <a:srgbClr val="0070C0"/>
                </a:solidFill>
                <a:latin typeface="Arial" panose="020B0604020202020204" pitchFamily="34" charset="0"/>
                <a:cs typeface="Arial" panose="020B0604020202020204" pitchFamily="34" charset="0"/>
              </a:rPr>
              <a:t>thiết</a:t>
            </a:r>
            <a:r>
              <a:rPr lang="en-US" dirty="0">
                <a:solidFill>
                  <a:srgbClr val="0070C0"/>
                </a:solidFill>
                <a:latin typeface="Arial" panose="020B0604020202020204" pitchFamily="34" charset="0"/>
                <a:cs typeface="Arial" panose="020B0604020202020204" pitchFamily="34" charset="0"/>
              </a:rPr>
              <a:t> </a:t>
            </a:r>
            <a:r>
              <a:rPr lang="en-US" dirty="0" err="1">
                <a:solidFill>
                  <a:srgbClr val="0070C0"/>
                </a:solidFill>
                <a:latin typeface="Arial" panose="020B0604020202020204" pitchFamily="34" charset="0"/>
                <a:cs typeface="Arial" panose="020B0604020202020204" pitchFamily="34" charset="0"/>
              </a:rPr>
              <a:t>bị</a:t>
            </a:r>
            <a:r>
              <a:rPr lang="en-US" dirty="0">
                <a:solidFill>
                  <a:srgbClr val="0070C0"/>
                </a:solidFill>
                <a:latin typeface="Arial" panose="020B0604020202020204" pitchFamily="34" charset="0"/>
                <a:cs typeface="Arial" panose="020B0604020202020204" pitchFamily="34" charset="0"/>
              </a:rPr>
              <a:t> </a:t>
            </a:r>
            <a:r>
              <a:rPr lang="en-US" dirty="0" err="1">
                <a:solidFill>
                  <a:srgbClr val="0070C0"/>
                </a:solidFill>
                <a:latin typeface="Arial" panose="020B0604020202020204" pitchFamily="34" charset="0"/>
                <a:cs typeface="Arial" panose="020B0604020202020204" pitchFamily="34" charset="0"/>
              </a:rPr>
              <a:t>đo</a:t>
            </a:r>
            <a:r>
              <a:rPr lang="en-US" dirty="0">
                <a:solidFill>
                  <a:srgbClr val="0070C0"/>
                </a:solidFill>
                <a:latin typeface="Arial" panose="020B0604020202020204" pitchFamily="34" charset="0"/>
                <a:cs typeface="Arial" panose="020B0604020202020204" pitchFamily="34" charset="0"/>
              </a:rPr>
              <a:t> </a:t>
            </a:r>
            <a:r>
              <a:rPr lang="en-US" dirty="0" err="1">
                <a:solidFill>
                  <a:srgbClr val="0070C0"/>
                </a:solidFill>
                <a:latin typeface="Arial" panose="020B0604020202020204" pitchFamily="34" charset="0"/>
                <a:cs typeface="Arial" panose="020B0604020202020204" pitchFamily="34" charset="0"/>
              </a:rPr>
              <a:t>nồng</a:t>
            </a:r>
            <a:r>
              <a:rPr lang="en-US" dirty="0">
                <a:solidFill>
                  <a:srgbClr val="0070C0"/>
                </a:solidFill>
                <a:latin typeface="Arial" panose="020B0604020202020204" pitchFamily="34" charset="0"/>
                <a:cs typeface="Arial" panose="020B0604020202020204" pitchFamily="34" charset="0"/>
              </a:rPr>
              <a:t> </a:t>
            </a:r>
            <a:r>
              <a:rPr lang="en-US" dirty="0" err="1">
                <a:solidFill>
                  <a:srgbClr val="0070C0"/>
                </a:solidFill>
                <a:latin typeface="Arial" panose="020B0604020202020204" pitchFamily="34" charset="0"/>
                <a:cs typeface="Arial" panose="020B0604020202020204" pitchFamily="34" charset="0"/>
              </a:rPr>
              <a:t>độ</a:t>
            </a:r>
            <a:r>
              <a:rPr lang="en-US" dirty="0">
                <a:solidFill>
                  <a:srgbClr val="0070C0"/>
                </a:solidFill>
                <a:latin typeface="Arial" panose="020B0604020202020204" pitchFamily="34" charset="0"/>
                <a:cs typeface="Arial" panose="020B0604020202020204" pitchFamily="34" charset="0"/>
              </a:rPr>
              <a:t> </a:t>
            </a:r>
            <a:r>
              <a:rPr lang="en-US" dirty="0" err="1">
                <a:solidFill>
                  <a:srgbClr val="0070C0"/>
                </a:solidFill>
                <a:latin typeface="Arial" panose="020B0604020202020204" pitchFamily="34" charset="0"/>
                <a:cs typeface="Arial" panose="020B0604020202020204" pitchFamily="34" charset="0"/>
              </a:rPr>
              <a:t>đường</a:t>
            </a:r>
            <a:r>
              <a:rPr lang="en-US" dirty="0">
                <a:solidFill>
                  <a:srgbClr val="0070C0"/>
                </a:solidFill>
                <a:latin typeface="Arial" panose="020B0604020202020204" pitchFamily="34" charset="0"/>
                <a:cs typeface="Arial" panose="020B0604020202020204" pitchFamily="34" charset="0"/>
              </a:rPr>
              <a:t> </a:t>
            </a:r>
            <a:r>
              <a:rPr lang="en-US" dirty="0" err="1">
                <a:solidFill>
                  <a:srgbClr val="0070C0"/>
                </a:solidFill>
                <a:latin typeface="Arial" panose="020B0604020202020204" pitchFamily="34" charset="0"/>
                <a:cs typeface="Arial" panose="020B0604020202020204" pitchFamily="34" charset="0"/>
              </a:rPr>
              <a:t>huyết</a:t>
            </a:r>
            <a:r>
              <a:rPr lang="en-US" dirty="0">
                <a:solidFill>
                  <a:srgbClr val="0070C0"/>
                </a:solidFill>
                <a:latin typeface="Arial" panose="020B0604020202020204" pitchFamily="34" charset="0"/>
                <a:cs typeface="Arial" panose="020B0604020202020204" pitchFamily="34" charset="0"/>
              </a:rPr>
              <a:t> </a:t>
            </a:r>
            <a:r>
              <a:rPr lang="en-US" dirty="0" err="1">
                <a:solidFill>
                  <a:srgbClr val="0070C0"/>
                </a:solidFill>
                <a:latin typeface="Arial" panose="020B0604020202020204" pitchFamily="34" charset="0"/>
                <a:cs typeface="Arial" panose="020B0604020202020204" pitchFamily="34" charset="0"/>
              </a:rPr>
              <a:t>không</a:t>
            </a:r>
            <a:r>
              <a:rPr lang="en-US" dirty="0">
                <a:solidFill>
                  <a:srgbClr val="0070C0"/>
                </a:solidFill>
                <a:latin typeface="Arial" panose="020B0604020202020204" pitchFamily="34" charset="0"/>
                <a:cs typeface="Arial" panose="020B0604020202020204" pitchFamily="34" charset="0"/>
              </a:rPr>
              <a:t> </a:t>
            </a:r>
            <a:r>
              <a:rPr lang="en-US" dirty="0" err="1">
                <a:solidFill>
                  <a:srgbClr val="0070C0"/>
                </a:solidFill>
                <a:latin typeface="Arial" panose="020B0604020202020204" pitchFamily="34" charset="0"/>
                <a:cs typeface="Arial" panose="020B0604020202020204" pitchFamily="34" charset="0"/>
              </a:rPr>
              <a:t>xâm</a:t>
            </a:r>
            <a:r>
              <a:rPr lang="en-US" dirty="0">
                <a:solidFill>
                  <a:srgbClr val="0070C0"/>
                </a:solidFill>
                <a:latin typeface="Arial" panose="020B0604020202020204" pitchFamily="34" charset="0"/>
                <a:cs typeface="Arial" panose="020B0604020202020204" pitchFamily="34" charset="0"/>
              </a:rPr>
              <a:t> </a:t>
            </a:r>
            <a:r>
              <a:rPr lang="en-US" dirty="0" err="1">
                <a:solidFill>
                  <a:srgbClr val="0070C0"/>
                </a:solidFill>
                <a:latin typeface="Arial" panose="020B0604020202020204" pitchFamily="34" charset="0"/>
                <a:cs typeface="Arial" panose="020B0604020202020204" pitchFamily="34" charset="0"/>
              </a:rPr>
              <a:t>lấn</a:t>
            </a:r>
            <a:r>
              <a:rPr lang="en-US" dirty="0">
                <a:solidFill>
                  <a:srgbClr val="0070C0"/>
                </a:solidFill>
                <a:latin typeface="Arial" panose="020B0604020202020204" pitchFamily="34" charset="0"/>
                <a:cs typeface="Arial" panose="020B0604020202020204" pitchFamily="34" charset="0"/>
              </a:rPr>
              <a:t> </a:t>
            </a:r>
            <a:r>
              <a:rPr lang="en-US" dirty="0" err="1">
                <a:solidFill>
                  <a:srgbClr val="0070C0"/>
                </a:solidFill>
                <a:latin typeface="Arial" panose="020B0604020202020204" pitchFamily="34" charset="0"/>
                <a:cs typeface="Arial" panose="020B0604020202020204" pitchFamily="34" charset="0"/>
              </a:rPr>
              <a:t>chế</a:t>
            </a:r>
            <a:r>
              <a:rPr lang="en-US" dirty="0">
                <a:solidFill>
                  <a:srgbClr val="0070C0"/>
                </a:solidFill>
                <a:latin typeface="Arial" panose="020B0604020202020204" pitchFamily="34" charset="0"/>
                <a:cs typeface="Arial" panose="020B0604020202020204" pitchFamily="34" charset="0"/>
              </a:rPr>
              <a:t> </a:t>
            </a:r>
            <a:r>
              <a:rPr lang="en-US" dirty="0" err="1">
                <a:solidFill>
                  <a:srgbClr val="0070C0"/>
                </a:solidFill>
                <a:latin typeface="Arial" panose="020B0604020202020204" pitchFamily="34" charset="0"/>
                <a:cs typeface="Arial" panose="020B0604020202020204" pitchFamily="34" charset="0"/>
              </a:rPr>
              <a:t>tạo</a:t>
            </a:r>
            <a:r>
              <a:rPr lang="en-US" dirty="0">
                <a:solidFill>
                  <a:srgbClr val="0070C0"/>
                </a:solidFill>
                <a:latin typeface="Arial" panose="020B0604020202020204" pitchFamily="34" charset="0"/>
                <a:cs typeface="Arial" panose="020B0604020202020204" pitchFamily="34" charset="0"/>
              </a:rPr>
              <a:t> </a:t>
            </a:r>
            <a:r>
              <a:rPr lang="en-US" dirty="0" err="1">
                <a:solidFill>
                  <a:srgbClr val="0070C0"/>
                </a:solidFill>
                <a:latin typeface="Arial" panose="020B0604020202020204" pitchFamily="34" charset="0"/>
                <a:cs typeface="Arial" panose="020B0604020202020204" pitchFamily="34" charset="0"/>
              </a:rPr>
              <a:t>được</a:t>
            </a:r>
            <a:r>
              <a:rPr lang="en-US" dirty="0">
                <a:solidFill>
                  <a:srgbClr val="0070C0"/>
                </a:solidFill>
                <a:latin typeface="Arial" panose="020B0604020202020204" pitchFamily="34" charset="0"/>
                <a:cs typeface="Arial" panose="020B0604020202020204" pitchFamily="34" charset="0"/>
              </a:rPr>
              <a:t> </a:t>
            </a:r>
            <a:r>
              <a:rPr lang="en-US" dirty="0" err="1">
                <a:solidFill>
                  <a:srgbClr val="0070C0"/>
                </a:solidFill>
                <a:latin typeface="Arial" panose="020B0604020202020204" pitchFamily="34" charset="0"/>
                <a:cs typeface="Arial" panose="020B0604020202020204" pitchFamily="34" charset="0"/>
              </a:rPr>
              <a:t>tại</a:t>
            </a:r>
            <a:r>
              <a:rPr lang="en-US" dirty="0">
                <a:solidFill>
                  <a:srgbClr val="0070C0"/>
                </a:solidFill>
                <a:latin typeface="Arial" panose="020B0604020202020204" pitchFamily="34" charset="0"/>
                <a:cs typeface="Arial" panose="020B0604020202020204" pitchFamily="34" charset="0"/>
              </a:rPr>
              <a:t> 3 </a:t>
            </a:r>
            <a:r>
              <a:rPr lang="en-US" dirty="0" err="1">
                <a:solidFill>
                  <a:srgbClr val="0070C0"/>
                </a:solidFill>
                <a:latin typeface="Arial" panose="020B0604020202020204" pitchFamily="34" charset="0"/>
                <a:cs typeface="Arial" panose="020B0604020202020204" pitchFamily="34" charset="0"/>
              </a:rPr>
              <a:t>cơ</a:t>
            </a:r>
            <a:r>
              <a:rPr lang="en-US" dirty="0">
                <a:solidFill>
                  <a:srgbClr val="0070C0"/>
                </a:solidFill>
                <a:latin typeface="Arial" panose="020B0604020202020204" pitchFamily="34" charset="0"/>
                <a:cs typeface="Arial" panose="020B0604020202020204" pitchFamily="34" charset="0"/>
              </a:rPr>
              <a:t> </a:t>
            </a:r>
            <a:r>
              <a:rPr lang="en-US" dirty="0" err="1">
                <a:solidFill>
                  <a:srgbClr val="0070C0"/>
                </a:solidFill>
                <a:latin typeface="Arial" panose="020B0604020202020204" pitchFamily="34" charset="0"/>
                <a:cs typeface="Arial" panose="020B0604020202020204" pitchFamily="34" charset="0"/>
              </a:rPr>
              <a:t>sở</a:t>
            </a:r>
            <a:r>
              <a:rPr lang="en-US" dirty="0">
                <a:solidFill>
                  <a:srgbClr val="0070C0"/>
                </a:solidFill>
                <a:latin typeface="Arial" panose="020B0604020202020204" pitchFamily="34" charset="0"/>
                <a:cs typeface="Arial" panose="020B0604020202020204" pitchFamily="34" charset="0"/>
              </a:rPr>
              <a:t> y </a:t>
            </a:r>
            <a:r>
              <a:rPr lang="en-US" dirty="0" err="1">
                <a:solidFill>
                  <a:srgbClr val="0070C0"/>
                </a:solidFill>
                <a:latin typeface="Arial" panose="020B0604020202020204" pitchFamily="34" charset="0"/>
                <a:cs typeface="Arial" panose="020B0604020202020204" pitchFamily="34" charset="0"/>
              </a:rPr>
              <a:t>tế</a:t>
            </a:r>
            <a:r>
              <a:rPr lang="en-US" dirty="0">
                <a:solidFill>
                  <a:srgbClr val="0070C0"/>
                </a:solidFill>
                <a:latin typeface="Arial" panose="020B0604020202020204" pitchFamily="34" charset="0"/>
                <a:cs typeface="Arial" panose="020B0604020202020204" pitchFamily="34" charset="0"/>
              </a:rPr>
              <a:t> </a:t>
            </a:r>
            <a:r>
              <a:rPr lang="en-US" dirty="0" err="1">
                <a:solidFill>
                  <a:srgbClr val="0070C0"/>
                </a:solidFill>
                <a:latin typeface="Arial" panose="020B0604020202020204" pitchFamily="34" charset="0"/>
                <a:cs typeface="Arial" panose="020B0604020202020204" pitchFamily="34" charset="0"/>
              </a:rPr>
              <a:t>khám</a:t>
            </a:r>
            <a:r>
              <a:rPr lang="en-US" dirty="0">
                <a:solidFill>
                  <a:srgbClr val="0070C0"/>
                </a:solidFill>
                <a:latin typeface="Arial" panose="020B0604020202020204" pitchFamily="34" charset="0"/>
                <a:cs typeface="Arial" panose="020B0604020202020204" pitchFamily="34" charset="0"/>
              </a:rPr>
              <a:t> </a:t>
            </a:r>
            <a:r>
              <a:rPr lang="en-US" dirty="0" err="1">
                <a:solidFill>
                  <a:srgbClr val="0070C0"/>
                </a:solidFill>
                <a:latin typeface="Arial" panose="020B0604020202020204" pitchFamily="34" charset="0"/>
                <a:cs typeface="Arial" panose="020B0604020202020204" pitchFamily="34" charset="0"/>
              </a:rPr>
              <a:t>chữa</a:t>
            </a:r>
            <a:r>
              <a:rPr lang="en-US" dirty="0">
                <a:solidFill>
                  <a:srgbClr val="0070C0"/>
                </a:solidFill>
                <a:latin typeface="Arial" panose="020B0604020202020204" pitchFamily="34" charset="0"/>
                <a:cs typeface="Arial" panose="020B0604020202020204" pitchFamily="34" charset="0"/>
              </a:rPr>
              <a:t> </a:t>
            </a:r>
            <a:r>
              <a:rPr lang="en-US" dirty="0" err="1">
                <a:solidFill>
                  <a:srgbClr val="0070C0"/>
                </a:solidFill>
                <a:latin typeface="Arial" panose="020B0604020202020204" pitchFamily="34" charset="0"/>
                <a:cs typeface="Arial" panose="020B0604020202020204" pitchFamily="34" charset="0"/>
              </a:rPr>
              <a:t>bệnh</a:t>
            </a:r>
            <a:r>
              <a:rPr lang="en-US" dirty="0">
                <a:solidFill>
                  <a:srgbClr val="0070C0"/>
                </a:solidFill>
                <a:latin typeface="Arial" panose="020B0604020202020204" pitchFamily="34" charset="0"/>
                <a:cs typeface="Arial" panose="020B0604020202020204" pitchFamily="34" charset="0"/>
              </a:rPr>
              <a:t> </a:t>
            </a:r>
            <a:r>
              <a:rPr lang="en-US" dirty="0" err="1">
                <a:solidFill>
                  <a:srgbClr val="0070C0"/>
                </a:solidFill>
                <a:latin typeface="Arial" panose="020B0604020202020204" pitchFamily="34" charset="0"/>
                <a:cs typeface="Arial" panose="020B0604020202020204" pitchFamily="34" charset="0"/>
              </a:rPr>
              <a:t>tuyến</a:t>
            </a:r>
            <a:r>
              <a:rPr lang="en-US" dirty="0">
                <a:solidFill>
                  <a:srgbClr val="0070C0"/>
                </a:solidFill>
                <a:latin typeface="Arial" panose="020B0604020202020204" pitchFamily="34" charset="0"/>
                <a:cs typeface="Arial" panose="020B0604020202020204" pitchFamily="34" charset="0"/>
              </a:rPr>
              <a:t> </a:t>
            </a:r>
            <a:r>
              <a:rPr lang="en-US" dirty="0" err="1">
                <a:solidFill>
                  <a:srgbClr val="0070C0"/>
                </a:solidFill>
                <a:latin typeface="Arial" panose="020B0604020202020204" pitchFamily="34" charset="0"/>
                <a:cs typeface="Arial" panose="020B0604020202020204" pitchFamily="34" charset="0"/>
              </a:rPr>
              <a:t>Tỉnh</a:t>
            </a:r>
            <a:r>
              <a:rPr lang="en-US" dirty="0">
                <a:solidFill>
                  <a:srgbClr val="0070C0"/>
                </a:solidFill>
                <a:latin typeface="Arial" panose="020B0604020202020204" pitchFamily="34" charset="0"/>
                <a:cs typeface="Arial" panose="020B0604020202020204" pitchFamily="34" charset="0"/>
              </a:rPr>
              <a:t> </a:t>
            </a:r>
            <a:r>
              <a:rPr lang="en-US" dirty="0" err="1">
                <a:solidFill>
                  <a:srgbClr val="0070C0"/>
                </a:solidFill>
                <a:latin typeface="Arial" panose="020B0604020202020204" pitchFamily="34" charset="0"/>
                <a:cs typeface="Arial" panose="020B0604020202020204" pitchFamily="34" charset="0"/>
              </a:rPr>
              <a:t>hoặc</a:t>
            </a:r>
            <a:r>
              <a:rPr lang="en-US" dirty="0">
                <a:solidFill>
                  <a:srgbClr val="0070C0"/>
                </a:solidFill>
                <a:latin typeface="Arial" panose="020B0604020202020204" pitchFamily="34" charset="0"/>
                <a:cs typeface="Arial" panose="020B0604020202020204" pitchFamily="34" charset="0"/>
              </a:rPr>
              <a:t> </a:t>
            </a:r>
            <a:r>
              <a:rPr lang="en-US" dirty="0" err="1">
                <a:solidFill>
                  <a:srgbClr val="0070C0"/>
                </a:solidFill>
                <a:latin typeface="Arial" panose="020B0604020202020204" pitchFamily="34" charset="0"/>
                <a:cs typeface="Arial" panose="020B0604020202020204" pitchFamily="34" charset="0"/>
              </a:rPr>
              <a:t>Trung</a:t>
            </a:r>
            <a:r>
              <a:rPr lang="en-US" dirty="0">
                <a:solidFill>
                  <a:srgbClr val="0070C0"/>
                </a:solidFill>
                <a:latin typeface="Arial" panose="020B0604020202020204" pitchFamily="34" charset="0"/>
                <a:cs typeface="Arial" panose="020B0604020202020204" pitchFamily="34" charset="0"/>
              </a:rPr>
              <a:t> </a:t>
            </a:r>
            <a:r>
              <a:rPr lang="en-US" dirty="0" err="1">
                <a:solidFill>
                  <a:srgbClr val="0070C0"/>
                </a:solidFill>
                <a:latin typeface="Arial" panose="020B0604020202020204" pitchFamily="34" charset="0"/>
                <a:cs typeface="Arial" panose="020B0604020202020204" pitchFamily="34" charset="0"/>
              </a:rPr>
              <a:t>ương</a:t>
            </a:r>
            <a:r>
              <a:rPr lang="en-US" dirty="0">
                <a:solidFill>
                  <a:srgbClr val="0070C0"/>
                </a:solidFill>
                <a:latin typeface="Arial" panose="020B0604020202020204" pitchFamily="34" charset="0"/>
                <a:cs typeface="Arial" panose="020B0604020202020204" pitchFamily="34" charset="0"/>
              </a:rPr>
              <a:t>.</a:t>
            </a:r>
            <a:endParaRPr lang="en-GB" dirty="0">
              <a:solidFill>
                <a:srgbClr val="0070C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403415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16AE0-5D88-4DFA-83D5-275DE6F5D769}"/>
              </a:ext>
            </a:extLst>
          </p:cNvPr>
          <p:cNvSpPr>
            <a:spLocks noGrp="1"/>
          </p:cNvSpPr>
          <p:nvPr>
            <p:ph type="title"/>
          </p:nvPr>
        </p:nvSpPr>
        <p:spPr/>
        <p:txBody>
          <a:bodyPr/>
          <a:lstStyle/>
          <a:p>
            <a:r>
              <a:rPr lang="en-US" dirty="0" err="1"/>
              <a:t>Tổng</a:t>
            </a:r>
            <a:r>
              <a:rPr lang="en-US" dirty="0"/>
              <a:t> </a:t>
            </a:r>
            <a:r>
              <a:rPr lang="en-US" dirty="0" err="1"/>
              <a:t>quan</a:t>
            </a:r>
            <a:r>
              <a:rPr lang="en-US" dirty="0"/>
              <a:t> </a:t>
            </a:r>
            <a:r>
              <a:rPr lang="en-US" dirty="0" err="1"/>
              <a:t>về</a:t>
            </a:r>
            <a:r>
              <a:rPr lang="en-US" dirty="0"/>
              <a:t> </a:t>
            </a:r>
            <a:r>
              <a:rPr lang="en-US" dirty="0" err="1"/>
              <a:t>bệnh</a:t>
            </a:r>
            <a:r>
              <a:rPr lang="en-US" dirty="0"/>
              <a:t> </a:t>
            </a:r>
            <a:r>
              <a:rPr lang="en-US" dirty="0" err="1"/>
              <a:t>đái</a:t>
            </a:r>
            <a:r>
              <a:rPr lang="en-US" dirty="0"/>
              <a:t> </a:t>
            </a:r>
            <a:r>
              <a:rPr lang="en-US" dirty="0" err="1"/>
              <a:t>tháo</a:t>
            </a:r>
            <a:r>
              <a:rPr lang="en-US" dirty="0"/>
              <a:t> </a:t>
            </a:r>
            <a:r>
              <a:rPr lang="en-US" dirty="0" err="1"/>
              <a:t>đường</a:t>
            </a:r>
            <a:r>
              <a:rPr lang="en-US" dirty="0"/>
              <a:t> (</a:t>
            </a:r>
            <a:r>
              <a:rPr lang="en-US" dirty="0" err="1"/>
              <a:t>tiểu</a:t>
            </a:r>
            <a:r>
              <a:rPr lang="en-US" dirty="0"/>
              <a:t> </a:t>
            </a:r>
            <a:r>
              <a:rPr lang="en-US" dirty="0" err="1"/>
              <a:t>đường</a:t>
            </a:r>
            <a:r>
              <a:rPr lang="en-US" dirty="0"/>
              <a:t>)</a:t>
            </a:r>
          </a:p>
        </p:txBody>
      </p:sp>
      <p:sp>
        <p:nvSpPr>
          <p:cNvPr id="3" name="Content Placeholder 2">
            <a:extLst>
              <a:ext uri="{FF2B5EF4-FFF2-40B4-BE49-F238E27FC236}">
                <a16:creationId xmlns:a16="http://schemas.microsoft.com/office/drawing/2014/main" id="{65DE30AA-57E7-44AF-A35F-80501BA71C47}"/>
              </a:ext>
            </a:extLst>
          </p:cNvPr>
          <p:cNvSpPr>
            <a:spLocks noGrp="1"/>
          </p:cNvSpPr>
          <p:nvPr>
            <p:ph idx="4294967295"/>
          </p:nvPr>
        </p:nvSpPr>
        <p:spPr/>
        <p:txBody>
          <a:bodyPr/>
          <a:lstStyle/>
          <a:p>
            <a:endParaRPr lang="en-US"/>
          </a:p>
        </p:txBody>
      </p:sp>
      <p:pic>
        <p:nvPicPr>
          <p:cNvPr id="12290" name="Picture 2" descr="Gánh nặng bệnh đái tháo đường tại Việt Nam - Ảnh 1.">
            <a:extLst>
              <a:ext uri="{FF2B5EF4-FFF2-40B4-BE49-F238E27FC236}">
                <a16:creationId xmlns:a16="http://schemas.microsoft.com/office/drawing/2014/main" id="{08723DC1-9783-4EE6-A20D-ED4B5DE6237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2804" b="17668"/>
          <a:stretch/>
        </p:blipFill>
        <p:spPr bwMode="auto">
          <a:xfrm>
            <a:off x="-1" y="863599"/>
            <a:ext cx="12192001" cy="59393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94364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EDAFA5-4D61-4A49-B1A4-EDDCE5A427F7}"/>
              </a:ext>
            </a:extLst>
          </p:cNvPr>
          <p:cNvSpPr>
            <a:spLocks noGrp="1"/>
          </p:cNvSpPr>
          <p:nvPr>
            <p:ph type="title"/>
          </p:nvPr>
        </p:nvSpPr>
        <p:spPr/>
        <p:txBody>
          <a:bodyPr>
            <a:normAutofit fontScale="90000"/>
          </a:bodyPr>
          <a:lstStyle/>
          <a:p>
            <a:r>
              <a:rPr lang="en-US" dirty="0" err="1"/>
              <a:t>Số</a:t>
            </a:r>
            <a:r>
              <a:rPr lang="en-US" dirty="0"/>
              <a:t> </a:t>
            </a:r>
            <a:r>
              <a:rPr lang="en-US" dirty="0" err="1"/>
              <a:t>liệu</a:t>
            </a:r>
            <a:r>
              <a:rPr lang="en-US" dirty="0"/>
              <a:t> và dự </a:t>
            </a:r>
            <a:r>
              <a:rPr lang="en-US" dirty="0" err="1"/>
              <a:t>báo</a:t>
            </a:r>
            <a:r>
              <a:rPr lang="en-US" dirty="0"/>
              <a:t> </a:t>
            </a:r>
            <a:r>
              <a:rPr lang="en-US" dirty="0" err="1"/>
              <a:t>bệnh</a:t>
            </a:r>
            <a:r>
              <a:rPr lang="en-US" dirty="0"/>
              <a:t> </a:t>
            </a:r>
            <a:r>
              <a:rPr lang="en-US" dirty="0" err="1"/>
              <a:t>đái</a:t>
            </a:r>
            <a:r>
              <a:rPr lang="en-US" dirty="0"/>
              <a:t> </a:t>
            </a:r>
            <a:r>
              <a:rPr lang="en-US" dirty="0" err="1"/>
              <a:t>tháo</a:t>
            </a:r>
            <a:r>
              <a:rPr lang="en-US" dirty="0"/>
              <a:t> </a:t>
            </a:r>
            <a:r>
              <a:rPr lang="en-US" dirty="0" err="1"/>
              <a:t>đường</a:t>
            </a:r>
            <a:r>
              <a:rPr lang="en-US" dirty="0"/>
              <a:t> </a:t>
            </a:r>
            <a:r>
              <a:rPr lang="en-US" dirty="0" err="1"/>
              <a:t>trên</a:t>
            </a:r>
            <a:r>
              <a:rPr lang="en-US" dirty="0"/>
              <a:t> </a:t>
            </a:r>
            <a:r>
              <a:rPr lang="en-US" dirty="0" err="1"/>
              <a:t>thế</a:t>
            </a:r>
            <a:r>
              <a:rPr lang="en-US" dirty="0"/>
              <a:t> </a:t>
            </a:r>
            <a:r>
              <a:rPr lang="en-US" dirty="0" err="1"/>
              <a:t>giới</a:t>
            </a:r>
            <a:endParaRPr lang="en-US" dirty="0"/>
          </a:p>
        </p:txBody>
      </p:sp>
      <p:sp>
        <p:nvSpPr>
          <p:cNvPr id="3" name="Content Placeholder 2">
            <a:extLst>
              <a:ext uri="{FF2B5EF4-FFF2-40B4-BE49-F238E27FC236}">
                <a16:creationId xmlns:a16="http://schemas.microsoft.com/office/drawing/2014/main" id="{A962A35A-184D-4B2E-9FC0-47B81168BCF6}"/>
              </a:ext>
            </a:extLst>
          </p:cNvPr>
          <p:cNvSpPr>
            <a:spLocks noGrp="1"/>
          </p:cNvSpPr>
          <p:nvPr>
            <p:ph idx="4294967295"/>
          </p:nvPr>
        </p:nvSpPr>
        <p:spPr>
          <a:xfrm>
            <a:off x="-76199" y="752811"/>
            <a:ext cx="12191996" cy="5390433"/>
          </a:xfrm>
        </p:spPr>
        <p:txBody>
          <a:bodyPr>
            <a:noAutofit/>
          </a:bodyPr>
          <a:lstStyle/>
          <a:p>
            <a:pPr marL="514350" indent="-514350" algn="just">
              <a:buFont typeface="+mj-lt"/>
              <a:buAutoNum type="arabicPeriod"/>
            </a:pPr>
            <a:r>
              <a:rPr lang="vi-VN" dirty="0">
                <a:solidFill>
                  <a:srgbClr val="0070C0"/>
                </a:solidFill>
                <a:latin typeface="Arial" panose="020B0604020202020204" pitchFamily="34" charset="0"/>
                <a:cs typeface="Arial" panose="020B0604020202020204" pitchFamily="34" charset="0"/>
              </a:rPr>
              <a:t>Theo Tổ chức Y tế Thế giới (WHO), bệnh đại tháo đường đã và đang phát triển mạnh và gây ảnh hưởng đến 382 triệu người trên thế giới (chiếm 6,4% dân số) và ảnh hưởng tới 5,2 triệu người Việt Nam (chiếm 6% dân số). </a:t>
            </a:r>
            <a:endParaRPr lang="en-US" dirty="0">
              <a:solidFill>
                <a:srgbClr val="0070C0"/>
              </a:solidFill>
              <a:latin typeface="Arial" panose="020B0604020202020204" pitchFamily="34" charset="0"/>
              <a:cs typeface="Arial" panose="020B0604020202020204" pitchFamily="34" charset="0"/>
            </a:endParaRPr>
          </a:p>
          <a:p>
            <a:pPr marL="514350" indent="-514350" algn="just">
              <a:buFont typeface="+mj-lt"/>
              <a:buAutoNum type="arabicPeriod"/>
            </a:pPr>
            <a:r>
              <a:rPr lang="vi-VN" dirty="0">
                <a:solidFill>
                  <a:srgbClr val="0070C0"/>
                </a:solidFill>
                <a:latin typeface="Arial" panose="020B0604020202020204" pitchFamily="34" charset="0"/>
                <a:cs typeface="Arial" panose="020B0604020202020204" pitchFamily="34" charset="0"/>
              </a:rPr>
              <a:t>Dự báo đến năm 2035, con số này được dự báo tăng lên đến 592 triệu người trên thế giới (7,8% dân số) và 7 triệu người Việt Nam (6,2% dân số). </a:t>
            </a:r>
            <a:endParaRPr lang="en-US" dirty="0">
              <a:solidFill>
                <a:srgbClr val="0070C0"/>
              </a:solidFill>
              <a:latin typeface="Arial" panose="020B0604020202020204" pitchFamily="34" charset="0"/>
              <a:cs typeface="Arial" panose="020B0604020202020204" pitchFamily="34" charset="0"/>
            </a:endParaRPr>
          </a:p>
          <a:p>
            <a:pPr marL="514350" indent="-514350" algn="just">
              <a:buFont typeface="+mj-lt"/>
              <a:buAutoNum type="arabicPeriod"/>
            </a:pPr>
            <a:r>
              <a:rPr lang="vi-VN" dirty="0">
                <a:solidFill>
                  <a:srgbClr val="0070C0"/>
                </a:solidFill>
                <a:latin typeface="Arial" panose="020B0604020202020204" pitchFamily="34" charset="0"/>
                <a:cs typeface="Arial" panose="020B0604020202020204" pitchFamily="34" charset="0"/>
              </a:rPr>
              <a:t>Bệnh tiểu đường tạo ra những gánh nặng kinh tế do gia tăng số ca mắc bệnh mới và số lượng các thương tật liên quan cùng xuất hiện. Ước tính chi phí chăm sóc y tế hàng năm trên toàn thế giới cho bệnh nhân tiểu đường vào khoảng 223 tỷ USD, con số này đang tiếp tục tăng lên theo số ca mắc bệnh đái tháo đường. Trong đó, Chỉ số đường huyết trong máu là thông số rất quan trọng đối với các bệnh nhân đái tháo đường.</a:t>
            </a:r>
            <a:endParaRPr lang="en-GB" dirty="0">
              <a:solidFill>
                <a:srgbClr val="0070C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531833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CEDCA7-7477-42DD-8244-9DFCE4327926}"/>
              </a:ext>
            </a:extLst>
          </p:cNvPr>
          <p:cNvSpPr>
            <a:spLocks noGrp="1"/>
          </p:cNvSpPr>
          <p:nvPr>
            <p:ph type="title"/>
          </p:nvPr>
        </p:nvSpPr>
        <p:spPr/>
        <p:txBody>
          <a:bodyPr>
            <a:normAutofit fontScale="90000"/>
          </a:bodyPr>
          <a:lstStyle/>
          <a:p>
            <a:r>
              <a:rPr lang="en-US" dirty="0" err="1"/>
              <a:t>Số</a:t>
            </a:r>
            <a:r>
              <a:rPr lang="en-US" dirty="0"/>
              <a:t> </a:t>
            </a:r>
            <a:r>
              <a:rPr lang="en-US" dirty="0" err="1"/>
              <a:t>liệu</a:t>
            </a:r>
            <a:r>
              <a:rPr lang="en-US" dirty="0"/>
              <a:t> và dự </a:t>
            </a:r>
            <a:r>
              <a:rPr lang="en-US" dirty="0" err="1"/>
              <a:t>báo</a:t>
            </a:r>
            <a:r>
              <a:rPr lang="en-US" dirty="0"/>
              <a:t> </a:t>
            </a:r>
            <a:r>
              <a:rPr lang="en-US" dirty="0" err="1"/>
              <a:t>bệnh</a:t>
            </a:r>
            <a:r>
              <a:rPr lang="en-US" dirty="0"/>
              <a:t> </a:t>
            </a:r>
            <a:r>
              <a:rPr lang="en-US" dirty="0" err="1"/>
              <a:t>đái</a:t>
            </a:r>
            <a:r>
              <a:rPr lang="en-US" dirty="0"/>
              <a:t> </a:t>
            </a:r>
            <a:r>
              <a:rPr lang="en-US" dirty="0" err="1"/>
              <a:t>tháo</a:t>
            </a:r>
            <a:r>
              <a:rPr lang="en-US" dirty="0"/>
              <a:t> </a:t>
            </a:r>
            <a:r>
              <a:rPr lang="en-US" dirty="0" err="1"/>
              <a:t>đường</a:t>
            </a:r>
            <a:r>
              <a:rPr lang="en-US" dirty="0"/>
              <a:t> </a:t>
            </a:r>
            <a:r>
              <a:rPr lang="en-US" dirty="0" err="1"/>
              <a:t>tại</a:t>
            </a:r>
            <a:r>
              <a:rPr lang="en-US" dirty="0"/>
              <a:t> </a:t>
            </a:r>
            <a:r>
              <a:rPr lang="en-US" dirty="0" err="1"/>
              <a:t>Việt</a:t>
            </a:r>
            <a:r>
              <a:rPr lang="en-US" dirty="0"/>
              <a:t> Nam</a:t>
            </a:r>
          </a:p>
        </p:txBody>
      </p:sp>
      <p:sp>
        <p:nvSpPr>
          <p:cNvPr id="3" name="Content Placeholder 2">
            <a:extLst>
              <a:ext uri="{FF2B5EF4-FFF2-40B4-BE49-F238E27FC236}">
                <a16:creationId xmlns:a16="http://schemas.microsoft.com/office/drawing/2014/main" id="{BF50B392-720C-4EAE-9FF4-C02538654DF9}"/>
              </a:ext>
            </a:extLst>
          </p:cNvPr>
          <p:cNvSpPr>
            <a:spLocks noGrp="1"/>
          </p:cNvSpPr>
          <p:nvPr>
            <p:ph idx="4294967295"/>
          </p:nvPr>
        </p:nvSpPr>
        <p:spPr/>
        <p:txBody>
          <a:bodyPr/>
          <a:lstStyle/>
          <a:p>
            <a:endParaRPr lang="en-US"/>
          </a:p>
        </p:txBody>
      </p:sp>
      <p:pic>
        <p:nvPicPr>
          <p:cNvPr id="13314" name="Picture 2" descr="Gánh nặng bệnh đái tháo đường tại Việt Nam - Ảnh 2.">
            <a:extLst>
              <a:ext uri="{FF2B5EF4-FFF2-40B4-BE49-F238E27FC236}">
                <a16:creationId xmlns:a16="http://schemas.microsoft.com/office/drawing/2014/main" id="{E50B0742-C695-4A2D-B190-B4390C9BC56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215" t="14835" r="1215" b="14835"/>
          <a:stretch/>
        </p:blipFill>
        <p:spPr bwMode="auto">
          <a:xfrm>
            <a:off x="0" y="863600"/>
            <a:ext cx="12191996" cy="59393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01981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234566-9632-4E3A-AE33-7982C31D29A8}"/>
              </a:ext>
            </a:extLst>
          </p:cNvPr>
          <p:cNvSpPr>
            <a:spLocks noGrp="1"/>
          </p:cNvSpPr>
          <p:nvPr>
            <p:ph type="title"/>
          </p:nvPr>
        </p:nvSpPr>
        <p:spPr/>
        <p:txBody>
          <a:bodyPr>
            <a:normAutofit fontScale="90000"/>
          </a:bodyPr>
          <a:lstStyle/>
          <a:p>
            <a:r>
              <a:rPr lang="en-US" dirty="0" err="1"/>
              <a:t>Kiểm</a:t>
            </a:r>
            <a:r>
              <a:rPr lang="en-US" dirty="0"/>
              <a:t> </a:t>
            </a:r>
            <a:r>
              <a:rPr lang="en-US" dirty="0" err="1"/>
              <a:t>soát</a:t>
            </a:r>
            <a:r>
              <a:rPr lang="en-US" dirty="0"/>
              <a:t> </a:t>
            </a:r>
            <a:r>
              <a:rPr lang="en-US" dirty="0" err="1"/>
              <a:t>các</a:t>
            </a:r>
            <a:r>
              <a:rPr lang="en-US" dirty="0"/>
              <a:t> </a:t>
            </a:r>
            <a:r>
              <a:rPr lang="en-US" dirty="0" err="1"/>
              <a:t>thông</a:t>
            </a:r>
            <a:r>
              <a:rPr lang="en-US" dirty="0"/>
              <a:t> </a:t>
            </a:r>
            <a:r>
              <a:rPr lang="en-US" dirty="0" err="1"/>
              <a:t>số</a:t>
            </a:r>
            <a:r>
              <a:rPr lang="en-US" dirty="0"/>
              <a:t> </a:t>
            </a:r>
            <a:r>
              <a:rPr lang="en-US" dirty="0" err="1"/>
              <a:t>liên</a:t>
            </a:r>
            <a:r>
              <a:rPr lang="en-US" dirty="0"/>
              <a:t> </a:t>
            </a:r>
            <a:r>
              <a:rPr lang="en-US" dirty="0" err="1"/>
              <a:t>quan</a:t>
            </a:r>
            <a:r>
              <a:rPr lang="en-US" dirty="0"/>
              <a:t> </a:t>
            </a:r>
            <a:r>
              <a:rPr lang="en-US" dirty="0" err="1"/>
              <a:t>đến</a:t>
            </a:r>
            <a:r>
              <a:rPr lang="en-US" dirty="0"/>
              <a:t> </a:t>
            </a:r>
            <a:r>
              <a:rPr lang="en-US" dirty="0" err="1"/>
              <a:t>bệnh</a:t>
            </a:r>
            <a:r>
              <a:rPr lang="en-US" dirty="0"/>
              <a:t> </a:t>
            </a:r>
            <a:r>
              <a:rPr lang="en-US" dirty="0" err="1"/>
              <a:t>tiểu</a:t>
            </a:r>
            <a:r>
              <a:rPr lang="en-US" dirty="0"/>
              <a:t> </a:t>
            </a:r>
            <a:r>
              <a:rPr lang="en-US" dirty="0" err="1"/>
              <a:t>đường</a:t>
            </a:r>
            <a:endParaRPr lang="en-US" dirty="0"/>
          </a:p>
        </p:txBody>
      </p:sp>
      <p:sp>
        <p:nvSpPr>
          <p:cNvPr id="3" name="Content Placeholder 2">
            <a:extLst>
              <a:ext uri="{FF2B5EF4-FFF2-40B4-BE49-F238E27FC236}">
                <a16:creationId xmlns:a16="http://schemas.microsoft.com/office/drawing/2014/main" id="{55EFE4DD-3860-4843-A438-053CE15096A7}"/>
              </a:ext>
            </a:extLst>
          </p:cNvPr>
          <p:cNvSpPr>
            <a:spLocks noGrp="1"/>
          </p:cNvSpPr>
          <p:nvPr>
            <p:ph idx="4294967295"/>
          </p:nvPr>
        </p:nvSpPr>
        <p:spPr/>
        <p:txBody>
          <a:bodyPr/>
          <a:lstStyle/>
          <a:p>
            <a:endParaRPr lang="en-US"/>
          </a:p>
        </p:txBody>
      </p:sp>
      <p:pic>
        <p:nvPicPr>
          <p:cNvPr id="1026" name="Picture 2">
            <a:extLst>
              <a:ext uri="{FF2B5EF4-FFF2-40B4-BE49-F238E27FC236}">
                <a16:creationId xmlns:a16="http://schemas.microsoft.com/office/drawing/2014/main" id="{70830265-D28A-42CD-AD56-53659AA9950A}"/>
              </a:ext>
            </a:extLst>
          </p:cNvPr>
          <p:cNvPicPr>
            <a:picLocks noChangeAspect="1" noChangeArrowheads="1"/>
          </p:cNvPicPr>
          <p:nvPr/>
        </p:nvPicPr>
        <p:blipFill>
          <a:blip r:embed="rId2">
            <a:duotone>
              <a:prstClr val="black"/>
              <a:schemeClr val="accent6">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4" y="828675"/>
            <a:ext cx="12192000" cy="595524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05F31D8-BFED-490A-AA02-E29D27B4ABA6}"/>
              </a:ext>
            </a:extLst>
          </p:cNvPr>
          <p:cNvSpPr txBox="1"/>
          <p:nvPr/>
        </p:nvSpPr>
        <p:spPr>
          <a:xfrm>
            <a:off x="685800" y="828675"/>
            <a:ext cx="2636520" cy="1477328"/>
          </a:xfrm>
          <a:prstGeom prst="rect">
            <a:avLst/>
          </a:prstGeom>
          <a:solidFill>
            <a:srgbClr val="C1FFA6"/>
          </a:solidFill>
        </p:spPr>
        <p:txBody>
          <a:bodyPr wrap="square" rtlCol="0">
            <a:spAutoFit/>
          </a:bodyPr>
          <a:lstStyle/>
          <a:p>
            <a:r>
              <a:rPr lang="en-US" b="1" u="sng" dirty="0"/>
              <a:t>Bảo </a:t>
            </a:r>
            <a:r>
              <a:rPr lang="en-US" b="1" u="sng" dirty="0" err="1"/>
              <a:t>vệ</a:t>
            </a:r>
            <a:r>
              <a:rPr lang="en-US" b="1" u="sng" dirty="0"/>
              <a:t> </a:t>
            </a:r>
            <a:r>
              <a:rPr lang="en-US" b="1" u="sng" dirty="0" err="1"/>
              <a:t>trước</a:t>
            </a:r>
            <a:endParaRPr lang="en-US" b="1" u="sng" dirty="0"/>
          </a:p>
          <a:p>
            <a:r>
              <a:rPr lang="en-US" dirty="0" err="1"/>
              <a:t>Hoạt</a:t>
            </a:r>
            <a:r>
              <a:rPr lang="en-US" dirty="0"/>
              <a:t> động </a:t>
            </a:r>
            <a:r>
              <a:rPr lang="en-US" dirty="0" err="1"/>
              <a:t>thể</a:t>
            </a:r>
            <a:r>
              <a:rPr lang="en-US" dirty="0"/>
              <a:t> </a:t>
            </a:r>
            <a:r>
              <a:rPr lang="en-US" dirty="0" err="1"/>
              <a:t>chất</a:t>
            </a:r>
            <a:endParaRPr lang="en-US" dirty="0"/>
          </a:p>
          <a:p>
            <a:r>
              <a:rPr lang="en-US" dirty="0" err="1"/>
              <a:t>Tầm</a:t>
            </a:r>
            <a:r>
              <a:rPr lang="en-US" dirty="0"/>
              <a:t> </a:t>
            </a:r>
            <a:r>
              <a:rPr lang="en-US" dirty="0" err="1"/>
              <a:t>soát</a:t>
            </a:r>
            <a:endParaRPr lang="en-US" dirty="0"/>
          </a:p>
          <a:p>
            <a:r>
              <a:rPr lang="en-US" dirty="0" err="1"/>
              <a:t>Ăn</a:t>
            </a:r>
            <a:r>
              <a:rPr lang="en-US" dirty="0"/>
              <a:t> </a:t>
            </a:r>
            <a:r>
              <a:rPr lang="en-US" dirty="0" err="1"/>
              <a:t>kiêng</a:t>
            </a:r>
            <a:endParaRPr lang="en-US" dirty="0"/>
          </a:p>
          <a:p>
            <a:r>
              <a:rPr lang="en-US" dirty="0" err="1"/>
              <a:t>Kiểm</a:t>
            </a:r>
            <a:r>
              <a:rPr lang="en-US" dirty="0"/>
              <a:t> </a:t>
            </a:r>
            <a:r>
              <a:rPr lang="en-US" dirty="0" err="1"/>
              <a:t>soát</a:t>
            </a:r>
            <a:r>
              <a:rPr lang="en-US" dirty="0"/>
              <a:t> </a:t>
            </a:r>
            <a:r>
              <a:rPr lang="en-US" dirty="0" err="1"/>
              <a:t>cơ</a:t>
            </a:r>
            <a:r>
              <a:rPr lang="en-US" dirty="0"/>
              <a:t> </a:t>
            </a:r>
            <a:r>
              <a:rPr lang="en-US" dirty="0" err="1"/>
              <a:t>thể</a:t>
            </a:r>
            <a:endParaRPr lang="en-US" dirty="0"/>
          </a:p>
        </p:txBody>
      </p:sp>
      <p:sp>
        <p:nvSpPr>
          <p:cNvPr id="6" name="TextBox 5">
            <a:extLst>
              <a:ext uri="{FF2B5EF4-FFF2-40B4-BE49-F238E27FC236}">
                <a16:creationId xmlns:a16="http://schemas.microsoft.com/office/drawing/2014/main" id="{64352E84-6930-4FEF-A16C-716B6BFB6D30}"/>
              </a:ext>
            </a:extLst>
          </p:cNvPr>
          <p:cNvSpPr txBox="1"/>
          <p:nvPr/>
        </p:nvSpPr>
        <p:spPr>
          <a:xfrm>
            <a:off x="4556759" y="917359"/>
            <a:ext cx="3215641" cy="1754326"/>
          </a:xfrm>
          <a:prstGeom prst="rect">
            <a:avLst/>
          </a:prstGeom>
          <a:solidFill>
            <a:srgbClr val="C1FFA6"/>
          </a:solidFill>
        </p:spPr>
        <p:txBody>
          <a:bodyPr wrap="square" rtlCol="0">
            <a:spAutoFit/>
          </a:bodyPr>
          <a:lstStyle/>
          <a:p>
            <a:r>
              <a:rPr lang="en-US" b="1" u="sng" dirty="0" err="1"/>
              <a:t>Chăm</a:t>
            </a:r>
            <a:r>
              <a:rPr lang="en-US" b="1" u="sng" dirty="0"/>
              <a:t> </a:t>
            </a:r>
            <a:r>
              <a:rPr lang="en-US" b="1" u="sng" dirty="0" err="1"/>
              <a:t>sóc</a:t>
            </a:r>
            <a:r>
              <a:rPr lang="en-US" b="1" u="sng" dirty="0"/>
              <a:t> và </a:t>
            </a:r>
            <a:r>
              <a:rPr lang="en-US" b="1" u="sng" dirty="0" err="1"/>
              <a:t>giám</a:t>
            </a:r>
            <a:r>
              <a:rPr lang="en-US" b="1" u="sng" dirty="0"/>
              <a:t> </a:t>
            </a:r>
            <a:r>
              <a:rPr lang="en-US" b="1" u="sng" dirty="0" err="1"/>
              <a:t>sát</a:t>
            </a:r>
            <a:endParaRPr lang="en-US" b="1" u="sng" dirty="0"/>
          </a:p>
          <a:p>
            <a:r>
              <a:rPr lang="en-US" dirty="0" err="1"/>
              <a:t>Kiểm</a:t>
            </a:r>
            <a:r>
              <a:rPr lang="en-US" dirty="0"/>
              <a:t> </a:t>
            </a:r>
            <a:r>
              <a:rPr lang="en-US" dirty="0" err="1"/>
              <a:t>tra</a:t>
            </a:r>
            <a:r>
              <a:rPr lang="en-US" dirty="0"/>
              <a:t> A1C</a:t>
            </a:r>
          </a:p>
          <a:p>
            <a:r>
              <a:rPr lang="en-US" dirty="0" err="1"/>
              <a:t>Kiểm</a:t>
            </a:r>
            <a:r>
              <a:rPr lang="en-US" dirty="0"/>
              <a:t> </a:t>
            </a:r>
            <a:r>
              <a:rPr lang="en-US" dirty="0" err="1"/>
              <a:t>tra</a:t>
            </a:r>
            <a:r>
              <a:rPr lang="en-US" dirty="0"/>
              <a:t> </a:t>
            </a:r>
            <a:r>
              <a:rPr lang="en-US" dirty="0" err="1"/>
              <a:t>ảnh</a:t>
            </a:r>
            <a:r>
              <a:rPr lang="en-US" dirty="0"/>
              <a:t> </a:t>
            </a:r>
            <a:r>
              <a:rPr lang="en-US" dirty="0" err="1"/>
              <a:t>hưởng</a:t>
            </a:r>
            <a:r>
              <a:rPr lang="en-US" dirty="0"/>
              <a:t> ở </a:t>
            </a:r>
            <a:r>
              <a:rPr lang="en-US" dirty="0" err="1"/>
              <a:t>chân</a:t>
            </a:r>
            <a:endParaRPr lang="en-US" dirty="0"/>
          </a:p>
          <a:p>
            <a:r>
              <a:rPr lang="en-US" dirty="0" err="1"/>
              <a:t>Kiểm</a:t>
            </a:r>
            <a:r>
              <a:rPr lang="en-US" dirty="0"/>
              <a:t> </a:t>
            </a:r>
            <a:r>
              <a:rPr lang="en-US" dirty="0" err="1"/>
              <a:t>tra</a:t>
            </a:r>
            <a:r>
              <a:rPr lang="en-US" dirty="0"/>
              <a:t> </a:t>
            </a:r>
            <a:r>
              <a:rPr lang="en-US" dirty="0" err="1"/>
              <a:t>mắt</a:t>
            </a:r>
            <a:endParaRPr lang="en-US" dirty="0"/>
          </a:p>
          <a:p>
            <a:r>
              <a:rPr lang="en-US" dirty="0" err="1"/>
              <a:t>Giáo</a:t>
            </a:r>
            <a:r>
              <a:rPr lang="en-US" dirty="0"/>
              <a:t> </a:t>
            </a:r>
            <a:r>
              <a:rPr lang="en-US" dirty="0" err="1"/>
              <a:t>dục</a:t>
            </a:r>
            <a:r>
              <a:rPr lang="en-US" dirty="0"/>
              <a:t> </a:t>
            </a:r>
            <a:r>
              <a:rPr lang="en-US" dirty="0" err="1"/>
              <a:t>nhận</a:t>
            </a:r>
            <a:r>
              <a:rPr lang="en-US" dirty="0"/>
              <a:t> </a:t>
            </a:r>
            <a:r>
              <a:rPr lang="en-US" dirty="0" err="1"/>
              <a:t>thức</a:t>
            </a:r>
            <a:r>
              <a:rPr lang="en-US" dirty="0"/>
              <a:t> </a:t>
            </a:r>
            <a:r>
              <a:rPr lang="en-US" dirty="0" err="1"/>
              <a:t>về</a:t>
            </a:r>
            <a:r>
              <a:rPr lang="en-US" dirty="0"/>
              <a:t> </a:t>
            </a:r>
            <a:r>
              <a:rPr lang="en-US" dirty="0" err="1"/>
              <a:t>tiểu</a:t>
            </a:r>
            <a:r>
              <a:rPr lang="en-US" dirty="0"/>
              <a:t> </a:t>
            </a:r>
            <a:r>
              <a:rPr lang="en-US" dirty="0" err="1"/>
              <a:t>đường</a:t>
            </a:r>
            <a:endParaRPr lang="en-US" dirty="0"/>
          </a:p>
        </p:txBody>
      </p:sp>
      <p:sp>
        <p:nvSpPr>
          <p:cNvPr id="5" name="TextBox 4">
            <a:extLst>
              <a:ext uri="{FF2B5EF4-FFF2-40B4-BE49-F238E27FC236}">
                <a16:creationId xmlns:a16="http://schemas.microsoft.com/office/drawing/2014/main" id="{8DEA735A-6AA6-4EBC-95F4-57935521DC46}"/>
              </a:ext>
            </a:extLst>
          </p:cNvPr>
          <p:cNvSpPr txBox="1"/>
          <p:nvPr/>
        </p:nvSpPr>
        <p:spPr>
          <a:xfrm>
            <a:off x="1592580" y="3244334"/>
            <a:ext cx="1432560" cy="369332"/>
          </a:xfrm>
          <a:prstGeom prst="rect">
            <a:avLst/>
          </a:prstGeom>
          <a:solidFill>
            <a:srgbClr val="B0E998"/>
          </a:solidFill>
        </p:spPr>
        <p:txBody>
          <a:bodyPr wrap="square" rtlCol="0">
            <a:spAutoFit/>
          </a:bodyPr>
          <a:lstStyle/>
          <a:p>
            <a:r>
              <a:rPr lang="en-US" b="1" dirty="0" err="1"/>
              <a:t>Bình</a:t>
            </a:r>
            <a:r>
              <a:rPr lang="en-US" b="1" dirty="0"/>
              <a:t> </a:t>
            </a:r>
            <a:r>
              <a:rPr lang="en-US" b="1" dirty="0" err="1"/>
              <a:t>thường</a:t>
            </a:r>
            <a:endParaRPr lang="en-US" b="1" dirty="0"/>
          </a:p>
        </p:txBody>
      </p:sp>
      <p:sp>
        <p:nvSpPr>
          <p:cNvPr id="8" name="TextBox 7">
            <a:extLst>
              <a:ext uri="{FF2B5EF4-FFF2-40B4-BE49-F238E27FC236}">
                <a16:creationId xmlns:a16="http://schemas.microsoft.com/office/drawing/2014/main" id="{81474559-A13A-4935-8012-183F338BFB3F}"/>
              </a:ext>
            </a:extLst>
          </p:cNvPr>
          <p:cNvSpPr txBox="1"/>
          <p:nvPr/>
        </p:nvSpPr>
        <p:spPr>
          <a:xfrm>
            <a:off x="2956560" y="3244334"/>
            <a:ext cx="1760220" cy="369332"/>
          </a:xfrm>
          <a:prstGeom prst="rect">
            <a:avLst/>
          </a:prstGeom>
          <a:solidFill>
            <a:srgbClr val="B0E998"/>
          </a:solidFill>
        </p:spPr>
        <p:txBody>
          <a:bodyPr wrap="square" rtlCol="0">
            <a:spAutoFit/>
          </a:bodyPr>
          <a:lstStyle/>
          <a:p>
            <a:r>
              <a:rPr lang="en-US" b="1" dirty="0" err="1"/>
              <a:t>Tiền</a:t>
            </a:r>
            <a:r>
              <a:rPr lang="en-US" b="1" dirty="0"/>
              <a:t> </a:t>
            </a:r>
            <a:r>
              <a:rPr lang="en-US" b="1" dirty="0" err="1"/>
              <a:t>tiểu</a:t>
            </a:r>
            <a:r>
              <a:rPr lang="en-US" b="1" dirty="0"/>
              <a:t> </a:t>
            </a:r>
            <a:r>
              <a:rPr lang="en-US" b="1" dirty="0" err="1"/>
              <a:t>đường</a:t>
            </a:r>
            <a:endParaRPr lang="en-US" b="1" dirty="0"/>
          </a:p>
        </p:txBody>
      </p:sp>
      <p:sp>
        <p:nvSpPr>
          <p:cNvPr id="9" name="TextBox 8">
            <a:extLst>
              <a:ext uri="{FF2B5EF4-FFF2-40B4-BE49-F238E27FC236}">
                <a16:creationId xmlns:a16="http://schemas.microsoft.com/office/drawing/2014/main" id="{B10BEF18-0F46-4FC2-9520-E0407835D079}"/>
              </a:ext>
            </a:extLst>
          </p:cNvPr>
          <p:cNvSpPr txBox="1"/>
          <p:nvPr/>
        </p:nvSpPr>
        <p:spPr>
          <a:xfrm>
            <a:off x="4716780" y="3244334"/>
            <a:ext cx="1760220" cy="369332"/>
          </a:xfrm>
          <a:prstGeom prst="rect">
            <a:avLst/>
          </a:prstGeom>
          <a:solidFill>
            <a:srgbClr val="B0E998"/>
          </a:solidFill>
        </p:spPr>
        <p:txBody>
          <a:bodyPr wrap="square" rtlCol="0">
            <a:spAutoFit/>
          </a:bodyPr>
          <a:lstStyle/>
          <a:p>
            <a:r>
              <a:rPr lang="en-US" b="1" dirty="0" err="1"/>
              <a:t>Tiểu</a:t>
            </a:r>
            <a:r>
              <a:rPr lang="en-US" b="1" dirty="0"/>
              <a:t> </a:t>
            </a:r>
            <a:r>
              <a:rPr lang="en-US" b="1" dirty="0" err="1"/>
              <a:t>đường</a:t>
            </a:r>
            <a:endParaRPr lang="en-US" b="1" dirty="0"/>
          </a:p>
        </p:txBody>
      </p:sp>
      <p:sp>
        <p:nvSpPr>
          <p:cNvPr id="10" name="TextBox 9">
            <a:extLst>
              <a:ext uri="{FF2B5EF4-FFF2-40B4-BE49-F238E27FC236}">
                <a16:creationId xmlns:a16="http://schemas.microsoft.com/office/drawing/2014/main" id="{6EC62393-C376-4C34-ADCE-259E51C2441A}"/>
              </a:ext>
            </a:extLst>
          </p:cNvPr>
          <p:cNvSpPr txBox="1"/>
          <p:nvPr/>
        </p:nvSpPr>
        <p:spPr>
          <a:xfrm>
            <a:off x="6892290" y="3274814"/>
            <a:ext cx="1760220" cy="369332"/>
          </a:xfrm>
          <a:prstGeom prst="rect">
            <a:avLst/>
          </a:prstGeom>
          <a:solidFill>
            <a:srgbClr val="B0E998"/>
          </a:solidFill>
        </p:spPr>
        <p:txBody>
          <a:bodyPr wrap="square" rtlCol="0">
            <a:spAutoFit/>
          </a:bodyPr>
          <a:lstStyle/>
          <a:p>
            <a:r>
              <a:rPr lang="en-US" b="1" dirty="0" err="1"/>
              <a:t>Biến</a:t>
            </a:r>
            <a:r>
              <a:rPr lang="en-US" b="1" dirty="0"/>
              <a:t> </a:t>
            </a:r>
            <a:r>
              <a:rPr lang="en-US" b="1" dirty="0" err="1"/>
              <a:t>chứng</a:t>
            </a:r>
            <a:endParaRPr lang="en-US" b="1" dirty="0"/>
          </a:p>
        </p:txBody>
      </p:sp>
      <p:sp>
        <p:nvSpPr>
          <p:cNvPr id="11" name="TextBox 10">
            <a:extLst>
              <a:ext uri="{FF2B5EF4-FFF2-40B4-BE49-F238E27FC236}">
                <a16:creationId xmlns:a16="http://schemas.microsoft.com/office/drawing/2014/main" id="{B8ADCC6F-89D9-4D16-B3BD-3DB7DF5FF1DD}"/>
              </a:ext>
            </a:extLst>
          </p:cNvPr>
          <p:cNvSpPr txBox="1"/>
          <p:nvPr/>
        </p:nvSpPr>
        <p:spPr>
          <a:xfrm>
            <a:off x="10206990" y="3244334"/>
            <a:ext cx="1760220" cy="369332"/>
          </a:xfrm>
          <a:prstGeom prst="rect">
            <a:avLst/>
          </a:prstGeom>
          <a:solidFill>
            <a:srgbClr val="C1FFA6"/>
          </a:solidFill>
        </p:spPr>
        <p:txBody>
          <a:bodyPr wrap="square" rtlCol="0">
            <a:spAutoFit/>
          </a:bodyPr>
          <a:lstStyle/>
          <a:p>
            <a:r>
              <a:rPr lang="en-US" b="1" dirty="0" err="1"/>
              <a:t>Tử</a:t>
            </a:r>
            <a:r>
              <a:rPr lang="en-US" b="1" dirty="0"/>
              <a:t> </a:t>
            </a:r>
            <a:r>
              <a:rPr lang="en-US" b="1" dirty="0" err="1"/>
              <a:t>vong</a:t>
            </a:r>
            <a:endParaRPr lang="en-US" b="1" dirty="0"/>
          </a:p>
        </p:txBody>
      </p:sp>
      <p:sp>
        <p:nvSpPr>
          <p:cNvPr id="12" name="TextBox 11">
            <a:extLst>
              <a:ext uri="{FF2B5EF4-FFF2-40B4-BE49-F238E27FC236}">
                <a16:creationId xmlns:a16="http://schemas.microsoft.com/office/drawing/2014/main" id="{D8FE87E0-ABDC-477D-B834-27B3C577176E}"/>
              </a:ext>
            </a:extLst>
          </p:cNvPr>
          <p:cNvSpPr txBox="1"/>
          <p:nvPr/>
        </p:nvSpPr>
        <p:spPr>
          <a:xfrm>
            <a:off x="-4" y="4001294"/>
            <a:ext cx="3901444" cy="2585323"/>
          </a:xfrm>
          <a:prstGeom prst="rect">
            <a:avLst/>
          </a:prstGeom>
          <a:solidFill>
            <a:srgbClr val="C1FFA6"/>
          </a:solidFill>
        </p:spPr>
        <p:txBody>
          <a:bodyPr wrap="square" rtlCol="0">
            <a:spAutoFit/>
          </a:bodyPr>
          <a:lstStyle/>
          <a:p>
            <a:r>
              <a:rPr lang="en-US" b="1" u="sng" dirty="0" err="1"/>
              <a:t>Hỗ</a:t>
            </a:r>
            <a:r>
              <a:rPr lang="en-US" b="1" u="sng" dirty="0"/>
              <a:t> </a:t>
            </a:r>
            <a:r>
              <a:rPr lang="en-US" b="1" u="sng" dirty="0" err="1"/>
              <a:t>trợ</a:t>
            </a:r>
            <a:r>
              <a:rPr lang="en-US" b="1" u="sng" dirty="0"/>
              <a:t> </a:t>
            </a:r>
            <a:r>
              <a:rPr lang="en-US" b="1" u="sng" dirty="0" err="1"/>
              <a:t>công</a:t>
            </a:r>
            <a:r>
              <a:rPr lang="en-US" b="1" u="sng" dirty="0"/>
              <a:t> nghệ</a:t>
            </a:r>
          </a:p>
          <a:p>
            <a:r>
              <a:rPr lang="en-US" dirty="0"/>
              <a:t>Theo </a:t>
            </a:r>
            <a:r>
              <a:rPr lang="en-US" dirty="0" err="1"/>
              <a:t>dõi</a:t>
            </a:r>
            <a:r>
              <a:rPr lang="en-US" dirty="0"/>
              <a:t> và </a:t>
            </a:r>
            <a:r>
              <a:rPr lang="en-US" dirty="0" err="1"/>
              <a:t>cảnh</a:t>
            </a:r>
            <a:r>
              <a:rPr lang="en-US" dirty="0"/>
              <a:t> </a:t>
            </a:r>
            <a:r>
              <a:rPr lang="en-US" dirty="0" err="1"/>
              <a:t>báo</a:t>
            </a:r>
            <a:r>
              <a:rPr lang="en-US" dirty="0"/>
              <a:t> </a:t>
            </a:r>
            <a:r>
              <a:rPr lang="en-US" dirty="0" err="1"/>
              <a:t>các</a:t>
            </a:r>
            <a:r>
              <a:rPr lang="en-US" dirty="0"/>
              <a:t> </a:t>
            </a:r>
            <a:r>
              <a:rPr lang="en-US" dirty="0" err="1"/>
              <a:t>chỉ</a:t>
            </a:r>
            <a:r>
              <a:rPr lang="en-US" dirty="0"/>
              <a:t> </a:t>
            </a:r>
            <a:r>
              <a:rPr lang="en-US" dirty="0" err="1"/>
              <a:t>số</a:t>
            </a:r>
            <a:r>
              <a:rPr lang="en-US" dirty="0"/>
              <a:t> </a:t>
            </a:r>
            <a:r>
              <a:rPr lang="en-US" dirty="0" err="1"/>
              <a:t>liên</a:t>
            </a:r>
            <a:r>
              <a:rPr lang="en-US" dirty="0"/>
              <a:t> </a:t>
            </a:r>
            <a:r>
              <a:rPr lang="en-US" dirty="0" err="1"/>
              <a:t>quan</a:t>
            </a:r>
            <a:endParaRPr lang="en-US" dirty="0"/>
          </a:p>
          <a:p>
            <a:r>
              <a:rPr lang="en-US" dirty="0"/>
              <a:t>Tạo </a:t>
            </a:r>
            <a:r>
              <a:rPr lang="en-US" dirty="0" err="1"/>
              <a:t>lập</a:t>
            </a:r>
            <a:r>
              <a:rPr lang="en-US" dirty="0"/>
              <a:t> </a:t>
            </a:r>
            <a:r>
              <a:rPr lang="en-US" dirty="0" err="1"/>
              <a:t>các</a:t>
            </a:r>
            <a:r>
              <a:rPr lang="en-US" dirty="0"/>
              <a:t> </a:t>
            </a:r>
            <a:r>
              <a:rPr lang="en-US" dirty="0" err="1"/>
              <a:t>chương</a:t>
            </a:r>
            <a:r>
              <a:rPr lang="en-US" dirty="0"/>
              <a:t> </a:t>
            </a:r>
            <a:r>
              <a:rPr lang="en-US" dirty="0" err="1"/>
              <a:t>trình</a:t>
            </a:r>
            <a:r>
              <a:rPr lang="en-US" dirty="0"/>
              <a:t>, </a:t>
            </a:r>
            <a:r>
              <a:rPr lang="en-US" dirty="0" err="1"/>
              <a:t>kế</a:t>
            </a:r>
            <a:r>
              <a:rPr lang="en-US" dirty="0"/>
              <a:t> </a:t>
            </a:r>
            <a:r>
              <a:rPr lang="en-US" dirty="0" err="1"/>
              <a:t>hoạch</a:t>
            </a:r>
            <a:r>
              <a:rPr lang="en-US" dirty="0"/>
              <a:t> </a:t>
            </a:r>
            <a:r>
              <a:rPr lang="en-US" dirty="0" err="1"/>
              <a:t>hỗ</a:t>
            </a:r>
            <a:r>
              <a:rPr lang="en-US" dirty="0"/>
              <a:t> </a:t>
            </a:r>
            <a:r>
              <a:rPr lang="en-US" dirty="0" err="1"/>
              <a:t>trợ</a:t>
            </a:r>
            <a:r>
              <a:rPr lang="en-US" dirty="0"/>
              <a:t> </a:t>
            </a:r>
            <a:r>
              <a:rPr lang="en-US" dirty="0" err="1"/>
              <a:t>theo</a:t>
            </a:r>
            <a:r>
              <a:rPr lang="en-US" dirty="0"/>
              <a:t> </a:t>
            </a:r>
            <a:r>
              <a:rPr lang="en-US" dirty="0" err="1"/>
              <a:t>dõi</a:t>
            </a:r>
            <a:endParaRPr lang="en-US" dirty="0"/>
          </a:p>
          <a:p>
            <a:r>
              <a:rPr lang="en-US" dirty="0" err="1"/>
              <a:t>Cá</a:t>
            </a:r>
            <a:r>
              <a:rPr lang="en-US" dirty="0"/>
              <a:t> </a:t>
            </a:r>
            <a:r>
              <a:rPr lang="en-US" dirty="0" err="1"/>
              <a:t>nhân</a:t>
            </a:r>
            <a:r>
              <a:rPr lang="en-US" dirty="0"/>
              <a:t> hóa </a:t>
            </a:r>
            <a:r>
              <a:rPr lang="en-US" dirty="0" err="1"/>
              <a:t>chế</a:t>
            </a:r>
            <a:r>
              <a:rPr lang="en-US" dirty="0"/>
              <a:t> </a:t>
            </a:r>
            <a:r>
              <a:rPr lang="en-US" dirty="0" err="1"/>
              <a:t>độ</a:t>
            </a:r>
            <a:r>
              <a:rPr lang="en-US" dirty="0"/>
              <a:t> </a:t>
            </a:r>
            <a:r>
              <a:rPr lang="en-US" dirty="0" err="1"/>
              <a:t>sức</a:t>
            </a:r>
            <a:r>
              <a:rPr lang="en-US" dirty="0"/>
              <a:t> </a:t>
            </a:r>
            <a:r>
              <a:rPr lang="en-US" dirty="0" err="1"/>
              <a:t>khỏe</a:t>
            </a:r>
            <a:endParaRPr lang="en-US" dirty="0"/>
          </a:p>
          <a:p>
            <a:r>
              <a:rPr lang="en-US" dirty="0" err="1"/>
              <a:t>Giáo</a:t>
            </a:r>
            <a:r>
              <a:rPr lang="en-US" dirty="0"/>
              <a:t> </a:t>
            </a:r>
            <a:r>
              <a:rPr lang="en-US" dirty="0" err="1"/>
              <a:t>dục</a:t>
            </a:r>
            <a:r>
              <a:rPr lang="en-US" dirty="0"/>
              <a:t> </a:t>
            </a:r>
            <a:r>
              <a:rPr lang="en-US" dirty="0" err="1"/>
              <a:t>nhận</a:t>
            </a:r>
            <a:r>
              <a:rPr lang="en-US" dirty="0"/>
              <a:t> </a:t>
            </a:r>
            <a:r>
              <a:rPr lang="en-US" dirty="0" err="1"/>
              <a:t>thức</a:t>
            </a:r>
            <a:endParaRPr lang="en-US" dirty="0"/>
          </a:p>
          <a:p>
            <a:endParaRPr lang="en-US" dirty="0"/>
          </a:p>
          <a:p>
            <a:endParaRPr lang="en-US" dirty="0"/>
          </a:p>
        </p:txBody>
      </p:sp>
      <p:cxnSp>
        <p:nvCxnSpPr>
          <p:cNvPr id="13" name="Straight Arrow Connector 12">
            <a:extLst>
              <a:ext uri="{FF2B5EF4-FFF2-40B4-BE49-F238E27FC236}">
                <a16:creationId xmlns:a16="http://schemas.microsoft.com/office/drawing/2014/main" id="{A5AB2783-92DE-4707-96FE-5338E38F8E20}"/>
              </a:ext>
            </a:extLst>
          </p:cNvPr>
          <p:cNvCxnSpPr/>
          <p:nvPr/>
        </p:nvCxnSpPr>
        <p:spPr>
          <a:xfrm flipV="1">
            <a:off x="2438400" y="3916680"/>
            <a:ext cx="190500" cy="25146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5" name="TextBox 14">
            <a:extLst>
              <a:ext uri="{FF2B5EF4-FFF2-40B4-BE49-F238E27FC236}">
                <a16:creationId xmlns:a16="http://schemas.microsoft.com/office/drawing/2014/main" id="{F6A9EB0A-EF6B-4F8D-AB2B-3465D78340FB}"/>
              </a:ext>
            </a:extLst>
          </p:cNvPr>
          <p:cNvSpPr txBox="1"/>
          <p:nvPr/>
        </p:nvSpPr>
        <p:spPr>
          <a:xfrm>
            <a:off x="4053843" y="4487373"/>
            <a:ext cx="3901444" cy="2031325"/>
          </a:xfrm>
          <a:prstGeom prst="rect">
            <a:avLst/>
          </a:prstGeom>
          <a:solidFill>
            <a:srgbClr val="C1FFA6"/>
          </a:solidFill>
        </p:spPr>
        <p:txBody>
          <a:bodyPr wrap="square" rtlCol="0">
            <a:spAutoFit/>
          </a:bodyPr>
          <a:lstStyle/>
          <a:p>
            <a:r>
              <a:rPr lang="en-US" b="1" u="sng" dirty="0" err="1"/>
              <a:t>Các</a:t>
            </a:r>
            <a:r>
              <a:rPr lang="en-US" b="1" u="sng" dirty="0"/>
              <a:t> </a:t>
            </a:r>
            <a:r>
              <a:rPr lang="en-US" b="1" u="sng" dirty="0" err="1"/>
              <a:t>yếu</a:t>
            </a:r>
            <a:r>
              <a:rPr lang="en-US" b="1" u="sng" dirty="0"/>
              <a:t> </a:t>
            </a:r>
            <a:r>
              <a:rPr lang="en-US" b="1" u="sng" dirty="0" err="1"/>
              <a:t>tố</a:t>
            </a:r>
            <a:r>
              <a:rPr lang="en-US" b="1" u="sng" dirty="0"/>
              <a:t> </a:t>
            </a:r>
            <a:r>
              <a:rPr lang="en-US" b="1" u="sng" dirty="0" err="1"/>
              <a:t>tăng</a:t>
            </a:r>
            <a:r>
              <a:rPr lang="en-US" b="1" u="sng" dirty="0"/>
              <a:t> </a:t>
            </a:r>
            <a:r>
              <a:rPr lang="en-US" b="1" u="sng" dirty="0" err="1"/>
              <a:t>nguy</a:t>
            </a:r>
            <a:r>
              <a:rPr lang="en-US" b="1" u="sng" dirty="0"/>
              <a:t> </a:t>
            </a:r>
            <a:r>
              <a:rPr lang="en-US" b="1" u="sng" dirty="0" err="1"/>
              <a:t>cơ</a:t>
            </a:r>
            <a:r>
              <a:rPr lang="en-US" b="1" u="sng" dirty="0"/>
              <a:t> </a:t>
            </a:r>
            <a:r>
              <a:rPr lang="en-US" b="1" u="sng" dirty="0" err="1"/>
              <a:t>biến</a:t>
            </a:r>
            <a:r>
              <a:rPr lang="en-US" b="1" u="sng" dirty="0"/>
              <a:t> </a:t>
            </a:r>
            <a:r>
              <a:rPr lang="en-US" b="1" u="sng" dirty="0" err="1"/>
              <a:t>chứng</a:t>
            </a:r>
            <a:endParaRPr lang="en-US" b="1" u="sng" dirty="0"/>
          </a:p>
          <a:p>
            <a:r>
              <a:rPr lang="en-US" dirty="0" err="1"/>
              <a:t>Không</a:t>
            </a:r>
            <a:r>
              <a:rPr lang="en-US" dirty="0"/>
              <a:t> </a:t>
            </a:r>
            <a:r>
              <a:rPr lang="en-US" dirty="0" err="1"/>
              <a:t>kiểm</a:t>
            </a:r>
            <a:r>
              <a:rPr lang="en-US" dirty="0"/>
              <a:t> </a:t>
            </a:r>
            <a:r>
              <a:rPr lang="en-US" dirty="0" err="1"/>
              <a:t>soát</a:t>
            </a:r>
            <a:r>
              <a:rPr lang="en-US" dirty="0"/>
              <a:t> </a:t>
            </a:r>
            <a:r>
              <a:rPr lang="en-US" dirty="0" err="1"/>
              <a:t>được</a:t>
            </a:r>
            <a:r>
              <a:rPr lang="en-US" dirty="0"/>
              <a:t> </a:t>
            </a:r>
            <a:r>
              <a:rPr lang="en-US" dirty="0" err="1"/>
              <a:t>huyết</a:t>
            </a:r>
            <a:r>
              <a:rPr lang="en-US" dirty="0"/>
              <a:t> </a:t>
            </a:r>
            <a:r>
              <a:rPr lang="en-US" dirty="0" err="1"/>
              <a:t>áp</a:t>
            </a:r>
            <a:endParaRPr lang="en-US" dirty="0"/>
          </a:p>
          <a:p>
            <a:r>
              <a:rPr lang="en-US" dirty="0" err="1"/>
              <a:t>Kiểm</a:t>
            </a:r>
            <a:r>
              <a:rPr lang="en-US" dirty="0"/>
              <a:t> </a:t>
            </a:r>
            <a:r>
              <a:rPr lang="en-US" dirty="0" err="1"/>
              <a:t>soát</a:t>
            </a:r>
            <a:r>
              <a:rPr lang="en-US" dirty="0"/>
              <a:t> </a:t>
            </a:r>
            <a:r>
              <a:rPr lang="en-US" dirty="0" err="1"/>
              <a:t>đường</a:t>
            </a:r>
            <a:r>
              <a:rPr lang="en-US" dirty="0"/>
              <a:t> </a:t>
            </a:r>
            <a:r>
              <a:rPr lang="en-US" dirty="0" err="1"/>
              <a:t>huyết</a:t>
            </a:r>
            <a:r>
              <a:rPr lang="en-US" dirty="0"/>
              <a:t> </a:t>
            </a:r>
            <a:r>
              <a:rPr lang="en-US" dirty="0" err="1"/>
              <a:t>không</a:t>
            </a:r>
            <a:r>
              <a:rPr lang="en-US" dirty="0"/>
              <a:t> </a:t>
            </a:r>
            <a:r>
              <a:rPr lang="en-US" dirty="0" err="1"/>
              <a:t>đầy</a:t>
            </a:r>
            <a:r>
              <a:rPr lang="en-US" dirty="0"/>
              <a:t> </a:t>
            </a:r>
            <a:r>
              <a:rPr lang="en-US" dirty="0" err="1"/>
              <a:t>đủ</a:t>
            </a:r>
            <a:endParaRPr lang="en-US" dirty="0"/>
          </a:p>
          <a:p>
            <a:r>
              <a:rPr lang="en-US" dirty="0" err="1"/>
              <a:t>Tăng</a:t>
            </a:r>
            <a:r>
              <a:rPr lang="en-US" dirty="0"/>
              <a:t> lipid </a:t>
            </a:r>
            <a:r>
              <a:rPr lang="en-US" dirty="0" err="1"/>
              <a:t>máu</a:t>
            </a:r>
            <a:endParaRPr lang="en-US" dirty="0"/>
          </a:p>
          <a:p>
            <a:r>
              <a:rPr lang="en-US" dirty="0" err="1"/>
              <a:t>Hút</a:t>
            </a:r>
            <a:r>
              <a:rPr lang="en-US" dirty="0"/>
              <a:t> </a:t>
            </a:r>
            <a:r>
              <a:rPr lang="en-US" dirty="0" err="1"/>
              <a:t>thuốc</a:t>
            </a:r>
            <a:endParaRPr lang="en-US" dirty="0"/>
          </a:p>
          <a:p>
            <a:r>
              <a:rPr lang="en-US" dirty="0" err="1"/>
              <a:t>Lười</a:t>
            </a:r>
            <a:r>
              <a:rPr lang="en-US" dirty="0"/>
              <a:t> </a:t>
            </a:r>
            <a:r>
              <a:rPr lang="en-US" dirty="0" err="1"/>
              <a:t>vận</a:t>
            </a:r>
            <a:r>
              <a:rPr lang="en-US" dirty="0"/>
              <a:t> động</a:t>
            </a:r>
          </a:p>
          <a:p>
            <a:endParaRPr lang="en-US" dirty="0"/>
          </a:p>
        </p:txBody>
      </p:sp>
      <p:sp>
        <p:nvSpPr>
          <p:cNvPr id="16" name="TextBox 15">
            <a:extLst>
              <a:ext uri="{FF2B5EF4-FFF2-40B4-BE49-F238E27FC236}">
                <a16:creationId xmlns:a16="http://schemas.microsoft.com/office/drawing/2014/main" id="{28634D4D-F3D5-4694-A4F5-0888AA3B7E77}"/>
              </a:ext>
            </a:extLst>
          </p:cNvPr>
          <p:cNvSpPr txBox="1"/>
          <p:nvPr/>
        </p:nvSpPr>
        <p:spPr>
          <a:xfrm>
            <a:off x="7871464" y="4650000"/>
            <a:ext cx="4320536" cy="2133918"/>
          </a:xfrm>
          <a:prstGeom prst="rect">
            <a:avLst/>
          </a:prstGeom>
          <a:solidFill>
            <a:srgbClr val="C1FFA6"/>
          </a:solidFill>
        </p:spPr>
        <p:txBody>
          <a:bodyPr wrap="square" rtlCol="0">
            <a:spAutoFit/>
          </a:bodyPr>
          <a:lstStyle/>
          <a:p>
            <a:r>
              <a:rPr lang="en-US" b="1" u="sng" dirty="0" err="1"/>
              <a:t>Các</a:t>
            </a:r>
            <a:r>
              <a:rPr lang="en-US" b="1" u="sng" dirty="0"/>
              <a:t> </a:t>
            </a:r>
            <a:r>
              <a:rPr lang="en-US" b="1" u="sng" dirty="0" err="1"/>
              <a:t>dấu</a:t>
            </a:r>
            <a:r>
              <a:rPr lang="en-US" b="1" u="sng" dirty="0"/>
              <a:t> </a:t>
            </a:r>
            <a:r>
              <a:rPr lang="en-US" b="1" u="sng" dirty="0" err="1"/>
              <a:t>hiệu</a:t>
            </a:r>
            <a:r>
              <a:rPr lang="en-US" b="1" u="sng" dirty="0"/>
              <a:t> </a:t>
            </a:r>
            <a:r>
              <a:rPr lang="en-US" b="1" u="sng" dirty="0" err="1"/>
              <a:t>tăng</a:t>
            </a:r>
            <a:r>
              <a:rPr lang="en-US" b="1" u="sng" dirty="0"/>
              <a:t> </a:t>
            </a:r>
            <a:r>
              <a:rPr lang="en-US" b="1" u="sng" dirty="0" err="1"/>
              <a:t>nặng</a:t>
            </a:r>
            <a:endParaRPr lang="en-US" b="1" u="sng" dirty="0"/>
          </a:p>
          <a:p>
            <a:r>
              <a:rPr lang="en-US" dirty="0" err="1"/>
              <a:t>Tỷ</a:t>
            </a:r>
            <a:r>
              <a:rPr lang="en-US" dirty="0"/>
              <a:t> </a:t>
            </a:r>
            <a:r>
              <a:rPr lang="en-US" dirty="0" err="1"/>
              <a:t>lệ</a:t>
            </a:r>
            <a:r>
              <a:rPr lang="en-US" dirty="0"/>
              <a:t> </a:t>
            </a:r>
            <a:r>
              <a:rPr lang="en-US" dirty="0" err="1"/>
              <a:t>mắc</a:t>
            </a:r>
            <a:r>
              <a:rPr lang="en-US" dirty="0"/>
              <a:t> </a:t>
            </a:r>
            <a:r>
              <a:rPr lang="en-US" dirty="0" err="1"/>
              <a:t>thái</a:t>
            </a:r>
            <a:r>
              <a:rPr lang="en-US" dirty="0"/>
              <a:t> </a:t>
            </a:r>
            <a:r>
              <a:rPr lang="en-US" dirty="0" err="1"/>
              <a:t>tháo</a:t>
            </a:r>
            <a:r>
              <a:rPr lang="en-US" dirty="0"/>
              <a:t> </a:t>
            </a:r>
            <a:r>
              <a:rPr lang="en-US" dirty="0" err="1"/>
              <a:t>đường</a:t>
            </a:r>
            <a:endParaRPr lang="en-US" dirty="0"/>
          </a:p>
          <a:p>
            <a:r>
              <a:rPr lang="en-US" dirty="0" err="1"/>
              <a:t>Biến</a:t>
            </a:r>
            <a:r>
              <a:rPr lang="en-US" dirty="0"/>
              <a:t> </a:t>
            </a:r>
            <a:r>
              <a:rPr lang="en-US" dirty="0" err="1"/>
              <a:t>chứng</a:t>
            </a:r>
            <a:r>
              <a:rPr lang="en-US" dirty="0"/>
              <a:t> </a:t>
            </a:r>
            <a:r>
              <a:rPr lang="en-US" dirty="0" err="1"/>
              <a:t>cấp</a:t>
            </a:r>
            <a:r>
              <a:rPr lang="en-US" dirty="0"/>
              <a:t> </a:t>
            </a:r>
            <a:r>
              <a:rPr lang="en-US" dirty="0" err="1"/>
              <a:t>tính</a:t>
            </a:r>
            <a:endParaRPr lang="en-US" dirty="0"/>
          </a:p>
          <a:p>
            <a:r>
              <a:rPr lang="en-US" dirty="0" err="1"/>
              <a:t>Bệnh</a:t>
            </a:r>
            <a:r>
              <a:rPr lang="en-US" dirty="0"/>
              <a:t> </a:t>
            </a:r>
            <a:r>
              <a:rPr lang="en-US" dirty="0" err="1"/>
              <a:t>thận</a:t>
            </a:r>
            <a:r>
              <a:rPr lang="en-US" dirty="0"/>
              <a:t> </a:t>
            </a:r>
            <a:r>
              <a:rPr lang="en-US" dirty="0" err="1"/>
              <a:t>giai</a:t>
            </a:r>
            <a:r>
              <a:rPr lang="en-US" dirty="0"/>
              <a:t> </a:t>
            </a:r>
            <a:r>
              <a:rPr lang="en-US" dirty="0" err="1"/>
              <a:t>đoạn</a:t>
            </a:r>
            <a:r>
              <a:rPr lang="en-US" dirty="0"/>
              <a:t> </a:t>
            </a:r>
            <a:r>
              <a:rPr lang="en-US" dirty="0" err="1"/>
              <a:t>cuối</a:t>
            </a:r>
            <a:endParaRPr lang="en-US" dirty="0"/>
          </a:p>
          <a:p>
            <a:r>
              <a:rPr lang="en-US" dirty="0" err="1"/>
              <a:t>Bệnh</a:t>
            </a:r>
            <a:r>
              <a:rPr lang="en-US" dirty="0"/>
              <a:t> </a:t>
            </a:r>
            <a:r>
              <a:rPr lang="en-US" dirty="0" err="1"/>
              <a:t>tim</a:t>
            </a:r>
            <a:r>
              <a:rPr lang="en-US" dirty="0"/>
              <a:t> </a:t>
            </a:r>
            <a:r>
              <a:rPr lang="en-US" dirty="0" err="1"/>
              <a:t>mạch</a:t>
            </a:r>
            <a:endParaRPr lang="en-US" dirty="0"/>
          </a:p>
          <a:p>
            <a:pPr>
              <a:spcBef>
                <a:spcPts val="400"/>
              </a:spcBef>
            </a:pPr>
            <a:r>
              <a:rPr lang="en-US" dirty="0" err="1"/>
              <a:t>Tử</a:t>
            </a:r>
            <a:r>
              <a:rPr lang="en-US" dirty="0"/>
              <a:t> </a:t>
            </a:r>
            <a:r>
              <a:rPr lang="en-US" dirty="0" err="1"/>
              <a:t>vong</a:t>
            </a:r>
            <a:endParaRPr lang="en-US" dirty="0"/>
          </a:p>
          <a:p>
            <a:pPr>
              <a:spcBef>
                <a:spcPts val="400"/>
              </a:spcBef>
            </a:pPr>
            <a:endParaRPr lang="en-US" dirty="0"/>
          </a:p>
        </p:txBody>
      </p:sp>
    </p:spTree>
    <p:extLst>
      <p:ext uri="{BB962C8B-B14F-4D97-AF65-F5344CB8AC3E}">
        <p14:creationId xmlns:p14="http://schemas.microsoft.com/office/powerpoint/2010/main" val="8765449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EDAFA5-4D61-4A49-B1A4-EDDCE5A427F7}"/>
              </a:ext>
            </a:extLst>
          </p:cNvPr>
          <p:cNvSpPr>
            <a:spLocks noGrp="1"/>
          </p:cNvSpPr>
          <p:nvPr>
            <p:ph type="title"/>
          </p:nvPr>
        </p:nvSpPr>
        <p:spPr/>
        <p:txBody>
          <a:bodyPr/>
          <a:lstStyle/>
          <a:p>
            <a:r>
              <a:rPr lang="en-US" dirty="0" err="1"/>
              <a:t>Nội</a:t>
            </a:r>
            <a:r>
              <a:rPr lang="en-US" dirty="0"/>
              <a:t> dung </a:t>
            </a:r>
            <a:r>
              <a:rPr lang="en-US" dirty="0" err="1"/>
              <a:t>thực</a:t>
            </a:r>
            <a:r>
              <a:rPr lang="en-US" dirty="0"/>
              <a:t> </a:t>
            </a:r>
            <a:r>
              <a:rPr lang="en-US" dirty="0" err="1"/>
              <a:t>hiện</a:t>
            </a:r>
            <a:r>
              <a:rPr lang="en-US" dirty="0"/>
              <a:t> </a:t>
            </a:r>
            <a:r>
              <a:rPr lang="en-US" dirty="0" err="1"/>
              <a:t>chính</a:t>
            </a:r>
            <a:endParaRPr lang="en-US" dirty="0"/>
          </a:p>
        </p:txBody>
      </p:sp>
      <p:sp>
        <p:nvSpPr>
          <p:cNvPr id="3" name="Content Placeholder 2">
            <a:extLst>
              <a:ext uri="{FF2B5EF4-FFF2-40B4-BE49-F238E27FC236}">
                <a16:creationId xmlns:a16="http://schemas.microsoft.com/office/drawing/2014/main" id="{A962A35A-184D-4B2E-9FC0-47B81168BCF6}"/>
              </a:ext>
            </a:extLst>
          </p:cNvPr>
          <p:cNvSpPr>
            <a:spLocks noGrp="1"/>
          </p:cNvSpPr>
          <p:nvPr>
            <p:ph idx="4294967295"/>
          </p:nvPr>
        </p:nvSpPr>
        <p:spPr>
          <a:xfrm>
            <a:off x="-76199" y="752811"/>
            <a:ext cx="12191996" cy="5390433"/>
          </a:xfrm>
        </p:spPr>
        <p:txBody>
          <a:bodyPr>
            <a:noAutofit/>
          </a:bodyPr>
          <a:lstStyle/>
          <a:p>
            <a:pPr algn="just"/>
            <a:r>
              <a:rPr lang="vi-VN" dirty="0">
                <a:solidFill>
                  <a:srgbClr val="0070C0"/>
                </a:solidFill>
                <a:latin typeface="Arial" panose="020B0604020202020204" pitchFamily="34" charset="0"/>
                <a:cs typeface="Arial" panose="020B0604020202020204" pitchFamily="34" charset="0"/>
              </a:rPr>
              <a:t>Nội dung 1 : Nghiên cứu tổng thể các công nghệ theo dõi chỉ số đường huyết và đề xuất công nghệ phân tích quang phổ tán xạ raman chẩn đoán bệnh đái tháo đường tại một số bệnh viện nội tiết tại Việt Nam.</a:t>
            </a:r>
          </a:p>
          <a:p>
            <a:pPr algn="just"/>
            <a:r>
              <a:rPr lang="vi-VN" dirty="0">
                <a:solidFill>
                  <a:srgbClr val="0070C0"/>
                </a:solidFill>
                <a:latin typeface="Arial" panose="020B0604020202020204" pitchFamily="34" charset="0"/>
                <a:cs typeface="Arial" panose="020B0604020202020204" pitchFamily="34" charset="0"/>
              </a:rPr>
              <a:t>Nội dung 2 : Nghiên cứu phân tích cơ sở điện sinh học của mô mềm tại ngón tay và bàn tay và xây dựng mô hình đo chỉ số đường huyết dùng công nghệ quang phổ tán xạ raman. </a:t>
            </a:r>
          </a:p>
          <a:p>
            <a:pPr algn="just"/>
            <a:r>
              <a:rPr lang="vi-VN" dirty="0">
                <a:solidFill>
                  <a:srgbClr val="0070C0"/>
                </a:solidFill>
                <a:latin typeface="Arial" panose="020B0604020202020204" pitchFamily="34" charset="0"/>
                <a:cs typeface="Arial" panose="020B0604020202020204" pitchFamily="34" charset="0"/>
              </a:rPr>
              <a:t>Nội dung 3 : Nghiên cứu phân tích, thí nghiệm và cải tiến công nghệ đo chỉ số đường huyết không xâm lấn dùng quang phổ tán xạ raman các bước sóng 785nm đối với các tế bào dưới da.</a:t>
            </a:r>
          </a:p>
          <a:p>
            <a:pPr algn="just"/>
            <a:r>
              <a:rPr lang="vi-VN" dirty="0">
                <a:solidFill>
                  <a:srgbClr val="0070C0"/>
                </a:solidFill>
                <a:latin typeface="Arial" panose="020B0604020202020204" pitchFamily="34" charset="0"/>
                <a:cs typeface="Arial" panose="020B0604020202020204" pitchFamily="34" charset="0"/>
              </a:rPr>
              <a:t>Nội dung 4 : Xây dựng bộ cơ sở dữ liệu 1000 mẫu đo chỉ số đường huyết tại các cơ sở y tế và theo mô hình đo đường huyết không xâm lấn dùng quang phổ tán xạ raman.</a:t>
            </a:r>
          </a:p>
          <a:p>
            <a:pPr marL="514350" indent="-514350" algn="just">
              <a:buFont typeface="+mj-lt"/>
              <a:buAutoNum type="arabicPeriod"/>
            </a:pPr>
            <a:endParaRPr lang="vi-VN" dirty="0">
              <a:solidFill>
                <a:srgbClr val="0070C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625440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EDAFA5-4D61-4A49-B1A4-EDDCE5A427F7}"/>
              </a:ext>
            </a:extLst>
          </p:cNvPr>
          <p:cNvSpPr>
            <a:spLocks noGrp="1"/>
          </p:cNvSpPr>
          <p:nvPr>
            <p:ph type="title"/>
          </p:nvPr>
        </p:nvSpPr>
        <p:spPr/>
        <p:txBody>
          <a:bodyPr/>
          <a:lstStyle/>
          <a:p>
            <a:r>
              <a:rPr lang="en-US" dirty="0" err="1"/>
              <a:t>Nội</a:t>
            </a:r>
            <a:r>
              <a:rPr lang="en-US" dirty="0"/>
              <a:t> dung </a:t>
            </a:r>
            <a:r>
              <a:rPr lang="en-US" dirty="0" err="1"/>
              <a:t>thực</a:t>
            </a:r>
            <a:r>
              <a:rPr lang="en-US" dirty="0"/>
              <a:t> </a:t>
            </a:r>
            <a:r>
              <a:rPr lang="en-US" dirty="0" err="1"/>
              <a:t>hiện</a:t>
            </a:r>
            <a:r>
              <a:rPr lang="en-US" dirty="0"/>
              <a:t> </a:t>
            </a:r>
            <a:r>
              <a:rPr lang="en-US" dirty="0" err="1"/>
              <a:t>chính</a:t>
            </a:r>
            <a:endParaRPr lang="en-US" dirty="0"/>
          </a:p>
        </p:txBody>
      </p:sp>
      <p:sp>
        <p:nvSpPr>
          <p:cNvPr id="3" name="Content Placeholder 2">
            <a:extLst>
              <a:ext uri="{FF2B5EF4-FFF2-40B4-BE49-F238E27FC236}">
                <a16:creationId xmlns:a16="http://schemas.microsoft.com/office/drawing/2014/main" id="{A962A35A-184D-4B2E-9FC0-47B81168BCF6}"/>
              </a:ext>
            </a:extLst>
          </p:cNvPr>
          <p:cNvSpPr>
            <a:spLocks noGrp="1"/>
          </p:cNvSpPr>
          <p:nvPr>
            <p:ph idx="4294967295"/>
          </p:nvPr>
        </p:nvSpPr>
        <p:spPr>
          <a:xfrm>
            <a:off x="-76199" y="752811"/>
            <a:ext cx="12191996" cy="6050106"/>
          </a:xfrm>
        </p:spPr>
        <p:txBody>
          <a:bodyPr>
            <a:noAutofit/>
          </a:bodyPr>
          <a:lstStyle/>
          <a:p>
            <a:pPr algn="just"/>
            <a:r>
              <a:rPr lang="vi-VN" dirty="0">
                <a:solidFill>
                  <a:srgbClr val="0070C0"/>
                </a:solidFill>
                <a:latin typeface="Arial" panose="020B0604020202020204" pitchFamily="34" charset="0"/>
                <a:cs typeface="Arial" panose="020B0604020202020204" pitchFamily="34" charset="0"/>
              </a:rPr>
              <a:t>Nội dung 5 : Phân tích, thiết kế hệ thống hệ thống đo chỉ số đường huyết trong máu không xâm lấn sử dụng công nghệ phân tích quang phổ tán xạ raman.</a:t>
            </a:r>
          </a:p>
          <a:p>
            <a:pPr algn="just"/>
            <a:r>
              <a:rPr lang="vi-VN" dirty="0">
                <a:solidFill>
                  <a:srgbClr val="0070C0"/>
                </a:solidFill>
                <a:latin typeface="Arial" panose="020B0604020202020204" pitchFamily="34" charset="0"/>
                <a:cs typeface="Arial" panose="020B0604020202020204" pitchFamily="34" charset="0"/>
              </a:rPr>
              <a:t>Nội dung 6 : Xây dựng và phát triển phương pháp phân tích và xử lý dữ liệu chỉ số đường huyết dùng mạng lưới thần kinh sâu (Deep Neural Network).</a:t>
            </a:r>
          </a:p>
          <a:p>
            <a:pPr algn="just"/>
            <a:r>
              <a:rPr lang="vi-VN" dirty="0">
                <a:solidFill>
                  <a:srgbClr val="0070C0"/>
                </a:solidFill>
                <a:latin typeface="Arial" panose="020B0604020202020204" pitchFamily="34" charset="0"/>
                <a:cs typeface="Arial" panose="020B0604020202020204" pitchFamily="34" charset="0"/>
              </a:rPr>
              <a:t>Nội dung 7 : Chế tạo và lập trình hệ thống đo chỉ số đường huyết trong máu không xâm lấn sử dụng công nghệ phân tích quang phổ tán xạ raman.</a:t>
            </a:r>
          </a:p>
          <a:p>
            <a:pPr algn="just"/>
            <a:r>
              <a:rPr lang="vi-VN" dirty="0">
                <a:solidFill>
                  <a:srgbClr val="0070C0"/>
                </a:solidFill>
                <a:latin typeface="Arial" panose="020B0604020202020204" pitchFamily="34" charset="0"/>
                <a:cs typeface="Arial" panose="020B0604020202020204" pitchFamily="34" charset="0"/>
              </a:rPr>
              <a:t>Nội dung 8 : Tích hợp, thử nghiệm tại các cơ sở y tế và cải tiến hệ thống đo đường huyết không xâm lấn cho các bệnh nhân.</a:t>
            </a:r>
          </a:p>
          <a:p>
            <a:pPr algn="just"/>
            <a:r>
              <a:rPr lang="vi-VN" dirty="0">
                <a:solidFill>
                  <a:srgbClr val="0070C0"/>
                </a:solidFill>
                <a:latin typeface="Arial" panose="020B0604020202020204" pitchFamily="34" charset="0"/>
                <a:cs typeface="Arial" panose="020B0604020202020204" pitchFamily="34" charset="0"/>
              </a:rPr>
              <a:t>Nội dung 9 : Hoàn thiện hệ thống đo đường huyết không xâm lấn.</a:t>
            </a:r>
          </a:p>
          <a:p>
            <a:pPr algn="just"/>
            <a:r>
              <a:rPr lang="vi-VN" dirty="0">
                <a:solidFill>
                  <a:srgbClr val="0070C0"/>
                </a:solidFill>
                <a:latin typeface="Arial" panose="020B0604020202020204" pitchFamily="34" charset="0"/>
                <a:cs typeface="Arial" panose="020B0604020202020204" pitchFamily="34" charset="0"/>
              </a:rPr>
              <a:t>Nội dung 10: Xây dựng các tài liệu hỗ trợ đào tạo, quản lý và hướng dẫn vận hành khai thác toàn bộ giải pháp.</a:t>
            </a:r>
          </a:p>
          <a:p>
            <a:pPr marL="514350" indent="-514350" algn="just">
              <a:buFont typeface="+mj-lt"/>
              <a:buAutoNum type="arabicPeriod"/>
            </a:pPr>
            <a:endParaRPr lang="vi-VN" dirty="0">
              <a:solidFill>
                <a:srgbClr val="0070C0"/>
              </a:solidFill>
              <a:latin typeface="Arial" panose="020B0604020202020204" pitchFamily="34" charset="0"/>
              <a:cs typeface="Arial" panose="020B0604020202020204" pitchFamily="34" charset="0"/>
            </a:endParaRPr>
          </a:p>
          <a:p>
            <a:pPr marL="514350" indent="-514350" algn="just">
              <a:buFont typeface="+mj-lt"/>
              <a:buAutoNum type="arabicPeriod"/>
            </a:pPr>
            <a:endParaRPr lang="vi-VN" dirty="0">
              <a:solidFill>
                <a:srgbClr val="0070C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8145876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2727</TotalTime>
  <Words>3067</Words>
  <Application>Microsoft Office PowerPoint</Application>
  <PresentationFormat>Widescreen</PresentationFormat>
  <Paragraphs>273</Paragraphs>
  <Slides>22</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22</vt:i4>
      </vt:variant>
    </vt:vector>
  </HeadingPairs>
  <TitlesOfParts>
    <vt:vector size="28" baseType="lpstr">
      <vt:lpstr>Arial</vt:lpstr>
      <vt:lpstr>Calibri</vt:lpstr>
      <vt:lpstr>Calibri Light</vt:lpstr>
      <vt:lpstr>Myriad Pro</vt:lpstr>
      <vt:lpstr>Times New Roman</vt:lpstr>
      <vt:lpstr>Office Theme</vt:lpstr>
      <vt:lpstr>CHƯƠNG TRÌNH PHÁT TRIỂN VẬT LÝ GIAI ĐOẠN 2021 - 2025</vt:lpstr>
      <vt:lpstr>Nội dung trình bày</vt:lpstr>
      <vt:lpstr>Tên, Mục tiêu đề tài</vt:lpstr>
      <vt:lpstr>Tổng quan về bệnh đái tháo đường (tiểu đường)</vt:lpstr>
      <vt:lpstr>Số liệu và dự báo bệnh đái tháo đường trên thế giới</vt:lpstr>
      <vt:lpstr>Số liệu và dự báo bệnh đái tháo đường tại Việt Nam</vt:lpstr>
      <vt:lpstr>Kiểm soát các thông số liên quan đến bệnh tiểu đường</vt:lpstr>
      <vt:lpstr>Nội dung thực hiện chính</vt:lpstr>
      <vt:lpstr>Nội dung thực hiện chính</vt:lpstr>
      <vt:lpstr>Nội dung thực hiện chính</vt:lpstr>
      <vt:lpstr>Tổ chức, đơn vị phối hợp trong và ngoài nước</vt:lpstr>
      <vt:lpstr>Nguyên lý phương pháp quang phổ tán xạ Raman</vt:lpstr>
      <vt:lpstr>Nguyên lý phương pháp quang phổ tán xạ Raman</vt:lpstr>
      <vt:lpstr>Một số vị trí đo để thu nhận quang phổ tán xạ Raman</vt:lpstr>
      <vt:lpstr>Áp dụng các phương pháp và kỹ thuật học máy</vt:lpstr>
      <vt:lpstr>Áp dụng các phương pháp và kỹ thuật học máy</vt:lpstr>
      <vt:lpstr>Sản phẩm dạng I</vt:lpstr>
      <vt:lpstr>Sản phẩm dạng II</vt:lpstr>
      <vt:lpstr>Sản phẩm dạng III</vt:lpstr>
      <vt:lpstr>Dự toán kinh phí thực hiện đề tài</vt:lpstr>
      <vt:lpstr>Tác động đối với lĩnh vực Vật lý và KH&amp;CN liên quan</vt:lpstr>
      <vt:lpstr>Tác động tới y tế - kinh tế -  xã hội</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ZINMED DIABETES TREATMENT MANAGEMENT</dc:title>
  <dc:creator>HoangCD</dc:creator>
  <cp:lastModifiedBy>Tùng Nguyen Thanh</cp:lastModifiedBy>
  <cp:revision>54</cp:revision>
  <dcterms:created xsi:type="dcterms:W3CDTF">2016-01-16T15:59:23Z</dcterms:created>
  <dcterms:modified xsi:type="dcterms:W3CDTF">2021-11-15T04:13:26Z</dcterms:modified>
</cp:coreProperties>
</file>